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7" r:id="rId7"/>
    <p:sldId id="266" r:id="rId8"/>
    <p:sldId id="262" r:id="rId9"/>
    <p:sldId id="263" r:id="rId10"/>
    <p:sldId id="264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646-3FCB-4C8E-9D3D-A7471FA5A49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4E2-F202-44AC-BB34-87721CE09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16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646-3FCB-4C8E-9D3D-A7471FA5A49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4E2-F202-44AC-BB34-87721CE09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85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646-3FCB-4C8E-9D3D-A7471FA5A49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4E2-F202-44AC-BB34-87721CE09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72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646-3FCB-4C8E-9D3D-A7471FA5A49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4E2-F202-44AC-BB34-87721CE09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07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646-3FCB-4C8E-9D3D-A7471FA5A49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4E2-F202-44AC-BB34-87721CE09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07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646-3FCB-4C8E-9D3D-A7471FA5A49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4E2-F202-44AC-BB34-87721CE09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49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646-3FCB-4C8E-9D3D-A7471FA5A49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4E2-F202-44AC-BB34-87721CE09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74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646-3FCB-4C8E-9D3D-A7471FA5A49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4E2-F202-44AC-BB34-87721CE09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48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646-3FCB-4C8E-9D3D-A7471FA5A49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4E2-F202-44AC-BB34-87721CE09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92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646-3FCB-4C8E-9D3D-A7471FA5A49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4E2-F202-44AC-BB34-87721CE09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91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646-3FCB-4C8E-9D3D-A7471FA5A49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34E2-F202-44AC-BB34-87721CE09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5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E5646-3FCB-4C8E-9D3D-A7471FA5A49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C34E2-F202-44AC-BB34-87721CE09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78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jpeg"/><Relationship Id="rId3" Type="http://schemas.openxmlformats.org/officeDocument/2006/relationships/image" Target="../media/image36.png"/><Relationship Id="rId12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0.jpeg"/><Relationship Id="rId5" Type="http://schemas.microsoft.com/office/2007/relationships/hdphoto" Target="../media/hdphoto9.wdp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microsoft.com/office/2007/relationships/hdphoto" Target="../media/hdphoto11.wdp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12" Type="http://schemas.openxmlformats.org/officeDocument/2006/relationships/slide" Target="slide4.xml"/><Relationship Id="rId17" Type="http://schemas.openxmlformats.org/officeDocument/2006/relationships/image" Target="../media/image14.png"/><Relationship Id="rId2" Type="http://schemas.openxmlformats.org/officeDocument/2006/relationships/image" Target="../media/image7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5.xml"/><Relationship Id="rId15" Type="http://schemas.openxmlformats.org/officeDocument/2006/relationships/slide" Target="slide8.xml"/><Relationship Id="rId10" Type="http://schemas.openxmlformats.org/officeDocument/2006/relationships/slide" Target="slide9.xml"/><Relationship Id="rId19" Type="http://schemas.openxmlformats.org/officeDocument/2006/relationships/slide" Target="slide11.xml"/><Relationship Id="rId4" Type="http://schemas.openxmlformats.org/officeDocument/2006/relationships/image" Target="../media/image8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10" Type="http://schemas.openxmlformats.org/officeDocument/2006/relationships/image" Target="../media/image35.jpeg"/><Relationship Id="rId4" Type="http://schemas.openxmlformats.org/officeDocument/2006/relationships/image" Target="../media/image32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09161">
            <a:off x="-486095" y="3367503"/>
            <a:ext cx="3074904" cy="359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3423278" cy="273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53559"/>
            <a:ext cx="2293467" cy="240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34627"/>
            <a:ext cx="2006962" cy="252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76503"/>
            <a:ext cx="2771800" cy="368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3922">
            <a:off x="1030065" y="4053843"/>
            <a:ext cx="2808312" cy="292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908720"/>
            <a:ext cx="8496944" cy="1631216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Привет, дорогой друг! Приглашаем тебя в свой город, но этот город не простой, а денежный! Нажав на определённого персонажа ты перейдешь к выполнению задания. За каждое правильное выполненное задание ты получаешь одну монету. В конце игры мы подчитаем сколько монет ты заработал. Мы желаем тебе удачи! До скорых встреч!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Интерактивная игра «Денежный город»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531336"/>
            <a:ext cx="3262535" cy="433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331640" y="1628800"/>
            <a:ext cx="2578459" cy="1512168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же нельзя купить за деньги?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concordfoodcoop.coop/wp-content/images/2013/11/Co-op-Groceries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94" y="188640"/>
            <a:ext cx="2232248" cy="160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avatars.mds.yandex.net/get-pdb/1381755/5ae8d4a0-6081-419c-af5f-5015b6f86522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704" b="96889" l="7833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991483" cy="16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https://edusamm.ee/wp-content/uploads/2019/01/508d4b44589b598155a1c616800a5eb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" descr="https://edusamm.ee/wp-content/uploads/2019/01/508d4b44589b598155a1c616800a5eb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2" descr="https://yandex.ru/images/UnXr7K441/867ee1dCtDbW/R27vWn7Hce-w4envL558PXGiwgB7BW0uEPB3BrRDQ2C422F6fGw-EE-mmogorGrxcTPFx_xziLEQb2ZzE9Dn8nYfjs9axzXaxED4mmr7uen0lydF2_Hd70Rk52YkN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4" descr="https://yandex.ru/images/UnXr7K441/867ee1dCtDbW/R27vWn7Hce-w4envL558PXGiwgB7BW0uEPB3BrRDQ2C422F6fGw-EE-mmogorGrxcTPFx_xziLEQb2ZzE9Dn8nYfjs9axzXaxED4mmr7uen0lydF2_Hd70Rk52YkN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92" name="Picture 28" descr="https://png.pngtree.com/element_origin_min_pic/16/08/31/1257c66426ac3f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154" r="100000">
                        <a14:foregroundMark x1="59846" y1="97428" x2="64462" y2="92738"/>
                        <a14:foregroundMark x1="74769" y1="93192" x2="82615" y2="98941"/>
                        <a14:foregroundMark x1="67231" y1="92738" x2="66308" y2="95159"/>
                        <a14:foregroundMark x1="26462" y1="97882" x2="35077" y2="91679"/>
                        <a14:foregroundMark x1="42615" y1="92890" x2="50000" y2="97428"/>
                        <a14:foregroundMark x1="57846" y1="17247" x2="76462" y2="4085"/>
                        <a14:foregroundMark x1="77231" y1="5749" x2="93231" y2="23147"/>
                        <a14:foregroundMark x1="73846" y1="12254" x2="77077" y2="10893"/>
                        <a14:foregroundMark x1="86462" y1="7716" x2="86462" y2="7716"/>
                        <a14:foregroundMark x1="92615" y1="14372" x2="92615" y2="14372"/>
                        <a14:foregroundMark x1="82769" y1="5598" x2="93846" y2="16036"/>
                        <a14:foregroundMark x1="67538" y1="4690" x2="52923" y2="22390"/>
                        <a14:foregroundMark x1="35077" y1="43116" x2="35077" y2="43116"/>
                        <a14:foregroundMark x1="27077" y1="20575" x2="37846" y2="19213"/>
                        <a14:foregroundMark x1="26308" y1="7867" x2="26308" y2="7867"/>
                        <a14:foregroundMark x1="15077" y1="35855" x2="15077" y2="35855"/>
                        <a14:foregroundMark x1="92000" y1="29047" x2="92769" y2="28442"/>
                        <a14:foregroundMark x1="80923" y1="76248" x2="80923" y2="76248"/>
                        <a14:foregroundMark x1="65692" y1="55976" x2="81077" y2="77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292" y="2531336"/>
            <a:ext cx="2015680" cy="20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97" name="Picture 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8964"/>
            <a:ext cx="2024711" cy="209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9" name="Picture 35" descr="http://s1.1zoom.me/b5050/121/Vector_Graphics_Handbag_Clock_School_Colored_531243_3840x24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8505" y="2531336"/>
            <a:ext cx="2937927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Управляющая кнопка: домой 14">
            <a:hlinkClick r:id="rId12" action="ppaction://hlinksldjump" highlightClick="1"/>
          </p:cNvPr>
          <p:cNvSpPr/>
          <p:nvPr/>
        </p:nvSpPr>
        <p:spPr>
          <a:xfrm>
            <a:off x="4735132" y="5845561"/>
            <a:ext cx="1015887" cy="864096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1-760x450-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3648" y="4653136"/>
            <a:ext cx="3376274" cy="199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9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152" y="4653136"/>
            <a:ext cx="2623121" cy="2050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858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2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12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2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232236"/>
            <a:ext cx="3074904" cy="359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446" y="2658393"/>
            <a:ext cx="3497648" cy="278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424" y="3914355"/>
            <a:ext cx="2437483" cy="255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101" y="4053355"/>
            <a:ext cx="2006962" cy="252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90533"/>
            <a:ext cx="2771800" cy="368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114" y="3914355"/>
            <a:ext cx="2808312" cy="292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81369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игра подошла к концу. Ты хорошо постарался и заработал целых шесть монет!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 большой молодец! Так держать!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ÐÐ°ÑÑÐ¸Ð½ÐºÐ¸ Ð¿Ð¾ Ð·Ð°Ð¿ÑÐ¾ÑÑ Ð°Ð½Ð¸Ð¼Ð°ÑÐ¸Ñ ÑÐ°Ð»ÑÑ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41148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°Ð½Ð¸Ð¼Ð°ÑÐ¸Ñ ÑÐ°Ð»ÑÑ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232" y="-194345"/>
            <a:ext cx="41148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¼Ð¾Ð½ÐµÑÐ° Ð¿Ð½Ð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18314"/>
            <a:ext cx="874377" cy="8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Ð°ÑÑÐ¸Ð½ÐºÐ¸ Ð¿Ð¾ Ð·Ð°Ð¿ÑÐ¾ÑÑ Ð¼Ð¾Ð½ÐµÑÐ° Ð¿Ð½Ð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9874" y="1118314"/>
            <a:ext cx="874377" cy="8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ÐÐ°ÑÑÐ¸Ð½ÐºÐ¸ Ð¿Ð¾ Ð·Ð°Ð¿ÑÐ¾ÑÑ Ð¼Ð¾Ð½ÐµÑÐ° Ð¿Ð½Ð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270" y="1118314"/>
            <a:ext cx="874377" cy="8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ÐÐ°ÑÑÐ¸Ð½ÐºÐ¸ Ð¿Ð¾ Ð·Ð°Ð¿ÑÐ¾ÑÑ Ð¼Ð¾Ð½ÐµÑÐ° Ð¿Ð½Ð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0717" y="1124744"/>
            <a:ext cx="874377" cy="8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ÐÐ°ÑÑÐ¸Ð½ÐºÐ¸ Ð¿Ð¾ Ð·Ð°Ð¿ÑÐ¾ÑÑ Ð¼Ð¾Ð½ÐµÑÐ° Ð¿Ð½Ð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659" y="1124744"/>
            <a:ext cx="874377" cy="8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ÐÐ°ÑÑÐ¸Ð½ÐºÐ¸ Ð¿Ð¾ Ð·Ð°Ð¿ÑÐ¾ÑÑ Ð¼Ð¾Ð½ÐµÑÐ° Ð¿Ð½Ð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4257" y="1145741"/>
            <a:ext cx="874377" cy="8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34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452320" y="5832783"/>
            <a:ext cx="1015887" cy="864096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D:\3N8GMD8LU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6073060" cy="591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188640"/>
            <a:ext cx="64807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Ура! Спасибо! Мне было интересно с вами!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-45321"/>
            <a:ext cx="9144000" cy="694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3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orum.mb-world.ru/uploads/monthly_11_2014/post-1395-0-68476700-141708764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01848">
            <a:off x="461996" y="1678689"/>
            <a:ext cx="1656184" cy="255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yandex.ru/images/c6LEza361/562bb6zw/gULVdZ_iekak1C25FUwkknEUxwM-9AMRqqiDEke4yEl1pgC_tYX-14tFFVcmoMjVX9ZIrgDKyVOBt4PO7cuJ5RAmlGUfxp_H8cBIOFRNhGcgNNemOzFG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yandex.ru/images/c6LEza361/562bb6zw/gULVdZ_iekak1C25FUwkknEUxwM-9AMRqqiDEke4yEl1pgC_tYX-14tFFVcmoMjVX9ZIrgDKyVOBt4PO7cuJ5RAmlGUfxp_H8cBIOFRNhGcgNNemOzFG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yandex.ru/images/c6LEza361/562bb6zw/gULVdZ_iekak1C25FUwkknEUxwM-9AMRqqiDEke4yEl1pgC_tYX-14tFFVcmoMjVX9ZIrgDKyVOBt4PO7cuJ5RAmlGUfxp_H8cBIOFRNhGcgNNemOzFGQ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yandex.ru/images/c6LEza361/562bb6zw/gULVdZ_iekak1C25FUwkknEUxwM-9AMRqqiDEke4yEl1pgC_tYX-14tFFVcmoMjVX9ZIrgDKyVOBt4PO7cuJ5RAmlGUfxp_H8cBIOFRNhGcgNNemOzFGQ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i.redomm.ru/POLMb6gUhOtq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32481"/>
            <a:ext cx="297961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otvet.imgsmail.ru/download/u_7fdb17461dd3c29dadf802b37b979890_80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1016" r="941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64319">
            <a:off x="5931092" y="-30431"/>
            <a:ext cx="1495510" cy="24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avatars.mds.yandex.net/get-pdb/1008348/5d69b3d8-475f-4d17-bc81-a8daacb3e59d/s120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461" y="2627346"/>
            <a:ext cx="1089101" cy="13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otvet.imgsmail.ru/download/54057049_7cd27168983985f3bb8d3cef8baf3fc8_800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4875" b="94375" l="9896" r="92708">
                        <a14:foregroundMark x1="38802" y1="34375" x2="38802" y2="34375"/>
                        <a14:foregroundMark x1="53255" y1="28375" x2="53255" y2="28375"/>
                        <a14:foregroundMark x1="40104" y1="33375" x2="40104" y2="33375"/>
                        <a14:foregroundMark x1="37891" y1="36875" x2="37891" y2="36875"/>
                        <a14:foregroundMark x1="57552" y1="71250" x2="57552" y2="71250"/>
                        <a14:foregroundMark x1="53516" y1="74625" x2="53516" y2="74625"/>
                        <a14:foregroundMark x1="75130" y1="71000" x2="75130" y2="71000"/>
                        <a14:foregroundMark x1="76172" y1="66750" x2="76172" y2="66750"/>
                        <a14:foregroundMark x1="80078" y1="70750" x2="80078" y2="70750"/>
                        <a14:foregroundMark x1="84245" y1="74125" x2="84245" y2="74125"/>
                        <a14:foregroundMark x1="37109" y1="80625" x2="37109" y2="80625"/>
                        <a14:foregroundMark x1="28516" y1="80375" x2="28516" y2="80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5961"/>
            <a:ext cx="1581780" cy="16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funforkids.ru/pictures/karlson/karlson01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3616"/>
            <a:ext cx="1282330" cy="13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f153bec380a5e798d9ee02110a8dbffd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653136"/>
            <a:ext cx="9144000" cy="2204864"/>
          </a:xfrm>
          <a:prstGeom prst="snip2SameRect">
            <a:avLst/>
          </a:prstGeom>
          <a:noFill/>
        </p:spPr>
      </p:pic>
      <p:sp>
        <p:nvSpPr>
          <p:cNvPr id="6" name="Пятиугольник 5">
            <a:hlinkClick r:id="rId18" action="ppaction://hlinksldjump"/>
          </p:cNvPr>
          <p:cNvSpPr/>
          <p:nvPr/>
        </p:nvSpPr>
        <p:spPr>
          <a:xfrm>
            <a:off x="307975" y="5710944"/>
            <a:ext cx="2175793" cy="86409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Нажми сюда, чтобы немного отдохнуть.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>
            <a:hlinkClick r:id="rId19" action="ppaction://hlinksldjump"/>
          </p:cNvPr>
          <p:cNvSpPr/>
          <p:nvPr/>
        </p:nvSpPr>
        <p:spPr>
          <a:xfrm>
            <a:off x="6372200" y="5616624"/>
            <a:ext cx="2520280" cy="10527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Нажми сюда, если выполнил все задания.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6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4498215"/>
              </p:ext>
            </p:extLst>
          </p:nvPr>
        </p:nvGraphicFramePr>
        <p:xfrm>
          <a:off x="251520" y="404664"/>
          <a:ext cx="8640963" cy="288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107"/>
                <a:gridCol w="960107"/>
                <a:gridCol w="960107"/>
                <a:gridCol w="960107"/>
                <a:gridCol w="960107"/>
                <a:gridCol w="960107"/>
                <a:gridCol w="960107"/>
                <a:gridCol w="960107"/>
                <a:gridCol w="960107"/>
              </a:tblGrid>
              <a:tr h="72008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934" y="3717032"/>
            <a:ext cx="2814268" cy="329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 rot="1503953">
            <a:off x="1509507" y="3357331"/>
            <a:ext cx="2701275" cy="14401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Ребята, а я вам подготовил кроссворд!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861048"/>
            <a:ext cx="4817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Учреждение, в котором хранятся деньги.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Информация, которая помогает купить и продать товар.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Место, где можно купить, продать товар.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Богатство, которое можно копить, помещать в сбербанк.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95535" y="420229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     А     Н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5" y="1128115"/>
            <a:ext cx="6535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     Е     К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А    М    А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148" y="1861220"/>
            <a:ext cx="4669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     А      З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Р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573380"/>
            <a:ext cx="5549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 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Е     Н     Ь    Г     И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2695904" y="5805264"/>
            <a:ext cx="1015887" cy="86409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0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681"/>
            <a:ext cx="241617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 rot="1159332">
            <a:off x="1824610" y="374323"/>
            <a:ext cx="2470980" cy="122413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Ребята, у меня для вас загадки!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350295"/>
            <a:ext cx="381642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 кошелек мы их кладем,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ними в магазин идем.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350" y="2855961"/>
            <a:ext cx="415462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Где на прилавке товары лежат,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разложенные в ряд?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3284984"/>
            <a:ext cx="4248472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Если хочешь в магазине,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купить, к примеру, сок.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Отправляясь за покупкой,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Возьми с деньгами...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4030427" y="5688500"/>
            <a:ext cx="1015887" cy="864096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368e33280b253c3692756b3c698643130cc32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4005064"/>
            <a:ext cx="3116965" cy="2337724"/>
          </a:xfrm>
          <a:prstGeom prst="rect">
            <a:avLst/>
          </a:prstGeom>
          <a:noFill/>
        </p:spPr>
      </p:pic>
      <p:pic>
        <p:nvPicPr>
          <p:cNvPr id="1027" name="Picture 3" descr="D:\chto-zhdet-rabotayushchih-pensionerov-v-2019-god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196752"/>
            <a:ext cx="2543944" cy="1907958"/>
          </a:xfrm>
          <a:prstGeom prst="rect">
            <a:avLst/>
          </a:prstGeom>
          <a:noFill/>
        </p:spPr>
      </p:pic>
      <p:pic>
        <p:nvPicPr>
          <p:cNvPr id="1028" name="Picture 4" descr="D:\деньги-в-красном-портмоне-507805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653136"/>
            <a:ext cx="3135198" cy="2088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29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9813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6753462" y="3079296"/>
            <a:ext cx="2211026" cy="129614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для вас вопрос!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188" y="415036"/>
            <a:ext cx="561288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чего нужны нам деньги?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120"/>
            <a:ext cx="3860891" cy="240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0" t="4939" r="2356" b="7225"/>
          <a:stretch/>
        </p:blipFill>
        <p:spPr bwMode="auto">
          <a:xfrm>
            <a:off x="3389776" y="1656678"/>
            <a:ext cx="3363686" cy="221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>
            <a:hlinkClick r:id="rId5" action="ppaction://hlinksldjump"/>
          </p:cNvPr>
          <p:cNvSpPr/>
          <p:nvPr/>
        </p:nvSpPr>
        <p:spPr>
          <a:xfrm>
            <a:off x="6804248" y="1484784"/>
            <a:ext cx="2232248" cy="115212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Нажми сюда, чтобы ответить на следующий вопрос.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zhenshhina-magazina-pokupky-baka-ei-536578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84784"/>
            <a:ext cx="2880320" cy="235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25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9813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6753462" y="3079296"/>
            <a:ext cx="2283034" cy="129614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для вас вопрос!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188" y="415036"/>
            <a:ext cx="448116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бывают деньги?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218" y="1700808"/>
            <a:ext cx="287094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225" y="1887045"/>
            <a:ext cx="2337522" cy="121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0188" y="4117768"/>
            <a:ext cx="3076527" cy="164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711" y="1189338"/>
            <a:ext cx="23717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53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9813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6753462" y="3079296"/>
            <a:ext cx="2016224" cy="129614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для вас вопрос!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188" y="415036"/>
            <a:ext cx="511858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не лежит в кошельке?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596336" y="1484784"/>
            <a:ext cx="1015887" cy="86409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chto-zhdet-rabotayushchih-pensionerov-v-2019-go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149080"/>
            <a:ext cx="2831976" cy="2123982"/>
          </a:xfrm>
          <a:prstGeom prst="rect">
            <a:avLst/>
          </a:prstGeom>
          <a:noFill/>
        </p:spPr>
      </p:pic>
      <p:pic>
        <p:nvPicPr>
          <p:cNvPr id="3075" name="Picture 3" descr="D:\scale_1200-2-1024x752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124744"/>
            <a:ext cx="3416896" cy="250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emtec_b100_click_usb_20_16gb_4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340768"/>
            <a:ext cx="2402409" cy="240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997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143621" cy="224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907704" y="3356992"/>
            <a:ext cx="2232248" cy="122413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мозаику сможете собрать?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3215799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mtdata.ru/u30/photo8DF2/20235926625-0/original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079" r="51597"/>
          <a:stretch/>
        </p:blipFill>
        <p:spPr bwMode="auto">
          <a:xfrm>
            <a:off x="5364088" y="332656"/>
            <a:ext cx="3215799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716" y="4941168"/>
            <a:ext cx="305078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2498" y="3949665"/>
            <a:ext cx="3063074" cy="141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https://i.gifer.com/E9LC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39237"/>
            <a:ext cx="3296725" cy="329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251520" y="3949665"/>
            <a:ext cx="1015887" cy="86409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75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03611 -0.6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-3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29826 -0.326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0.05255 L -0.45157 -0.293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0.04213 L -0.58542 0.1995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261" y="3429000"/>
            <a:ext cx="2631157" cy="330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 rot="953175">
            <a:off x="2312061" y="3037603"/>
            <a:ext cx="2592430" cy="136815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 решить задачку!!!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22245"/>
            <a:ext cx="81861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Маша сходила в магазин и купила следующие продукты: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8197" y="889438"/>
            <a:ext cx="121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рубль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8197" y="1955042"/>
            <a:ext cx="121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рубля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762822"/>
            <a:ext cx="121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рубль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1488" y="1755401"/>
            <a:ext cx="121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рубля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9610" y="3101368"/>
            <a:ext cx="334332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 всего рублей Маша потратила на продукты?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128" y="4402135"/>
            <a:ext cx="434478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ответ:</a:t>
            </a:r>
          </a:p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3269226" y="5586800"/>
            <a:ext cx="1015887" cy="86409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635fe3b28417ea736dfda541532d3e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628800"/>
            <a:ext cx="1460104" cy="1460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 descr="https://burgua.ru/wa-data/public/shop/products/16/08/816/images/37/37.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534" y="609571"/>
            <a:ext cx="1281326" cy="10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4f5d6ab084bac1b6994fa5f0018f498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700808"/>
            <a:ext cx="2005409" cy="1283217"/>
          </a:xfrm>
          <a:prstGeom prst="rect">
            <a:avLst/>
          </a:prstGeom>
          <a:noFill/>
        </p:spPr>
      </p:pic>
      <p:pic>
        <p:nvPicPr>
          <p:cNvPr id="4100" name="Picture 4" descr="D:\8e9ecb985c142cc8b0dc8d9d5539a24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644690"/>
            <a:ext cx="1549946" cy="103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261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333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47</cp:revision>
  <dcterms:created xsi:type="dcterms:W3CDTF">2019-04-01T12:05:27Z</dcterms:created>
  <dcterms:modified xsi:type="dcterms:W3CDTF">2022-02-27T18:58:40Z</dcterms:modified>
</cp:coreProperties>
</file>