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80" y="-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047D-A96D-489C-A932-B474B2A3731B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CC14-9866-402D-ABA1-EB3623384F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4609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047D-A96D-489C-A932-B474B2A3731B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CC14-9866-402D-ABA1-EB3623384F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5574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047D-A96D-489C-A932-B474B2A3731B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CC14-9866-402D-ABA1-EB3623384F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005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047D-A96D-489C-A932-B474B2A3731B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CC14-9866-402D-ABA1-EB3623384F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7136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047D-A96D-489C-A932-B474B2A3731B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CC14-9866-402D-ABA1-EB3623384F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736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047D-A96D-489C-A932-B474B2A3731B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CC14-9866-402D-ABA1-EB3623384F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1138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047D-A96D-489C-A932-B474B2A3731B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CC14-9866-402D-ABA1-EB3623384F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2138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047D-A96D-489C-A932-B474B2A3731B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CC14-9866-402D-ABA1-EB3623384F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609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047D-A96D-489C-A932-B474B2A3731B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CC14-9866-402D-ABA1-EB3623384F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570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047D-A96D-489C-A932-B474B2A3731B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CC14-9866-402D-ABA1-EB3623384F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7780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047D-A96D-489C-A932-B474B2A3731B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CC14-9866-402D-ABA1-EB3623384F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032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95850">
              <a:schemeClr val="accent6">
                <a:lumMod val="20000"/>
                <a:lumOff val="80000"/>
              </a:schemeClr>
            </a:gs>
            <a:gs pos="50000">
              <a:schemeClr val="tx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D047D-A96D-489C-A932-B474B2A3731B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9CC14-9866-402D-ABA1-EB3623384F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901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22.wdp"/><Relationship Id="rId2" Type="http://schemas.openxmlformats.org/officeDocument/2006/relationships/image" Target="../media/image30.png"/><Relationship Id="rId16" Type="http://schemas.microsoft.com/office/2007/relationships/hdphoto" Target="../media/hdphoto2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microsoft.com/office/2007/relationships/hdphoto" Target="../media/hdphoto21.wdp"/><Relationship Id="rId4" Type="http://schemas.microsoft.com/office/2007/relationships/hdphoto" Target="../media/hdphoto18.wdp"/><Relationship Id="rId9" Type="http://schemas.openxmlformats.org/officeDocument/2006/relationships/image" Target="../media/image34.png"/><Relationship Id="rId14" Type="http://schemas.microsoft.com/office/2007/relationships/hdphoto" Target="../media/hdphoto2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microsoft.com/office/2007/relationships/hdphoto" Target="../media/hdphoto2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28.wdp"/><Relationship Id="rId4" Type="http://schemas.microsoft.com/office/2007/relationships/hdphoto" Target="../media/hdphoto25.wdp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50.jpe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4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11" Type="http://schemas.openxmlformats.org/officeDocument/2006/relationships/image" Target="../media/image48.jpeg"/><Relationship Id="rId5" Type="http://schemas.openxmlformats.org/officeDocument/2006/relationships/image" Target="../media/image45.png"/><Relationship Id="rId10" Type="http://schemas.microsoft.com/office/2007/relationships/hdphoto" Target="../media/hdphoto33.wdp"/><Relationship Id="rId4" Type="http://schemas.microsoft.com/office/2007/relationships/hdphoto" Target="../media/hdphoto30.wdp"/><Relationship Id="rId9" Type="http://schemas.openxmlformats.org/officeDocument/2006/relationships/image" Target="../media/image47.png"/><Relationship Id="rId1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3.wdp"/><Relationship Id="rId7" Type="http://schemas.microsoft.com/office/2007/relationships/hdphoto" Target="../media/hdphoto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34.wdp"/><Relationship Id="rId4" Type="http://schemas.openxmlformats.org/officeDocument/2006/relationships/image" Target="../media/image52.png"/><Relationship Id="rId9" Type="http://schemas.microsoft.com/office/2007/relationships/hdphoto" Target="../media/hdphoto3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microsoft.com/office/2007/relationships/hdphoto" Target="../media/hdphoto2.wdp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8.png"/><Relationship Id="rId3" Type="http://schemas.microsoft.com/office/2007/relationships/hdphoto" Target="../media/hdphoto11.wdp"/><Relationship Id="rId7" Type="http://schemas.openxmlformats.org/officeDocument/2006/relationships/image" Target="../media/image25.png"/><Relationship Id="rId12" Type="http://schemas.microsoft.com/office/2007/relationships/hdphoto" Target="../media/hdphoto15.wdp"/><Relationship Id="rId2" Type="http://schemas.openxmlformats.org/officeDocument/2006/relationships/image" Target="../media/image22.png"/><Relationship Id="rId16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microsoft.com/office/2007/relationships/hdphoto" Target="../media/hdphoto1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°Ð½Ð¸Ð¼Ð°ÑÐ¸Ñ Ð¼Ð°Ð»ÑÑÐ¸Ðº Ð¼Ð°ÑÐµÑ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60511"/>
            <a:ext cx="3960440" cy="57563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нутый угол 4"/>
          <p:cNvSpPr/>
          <p:nvPr/>
        </p:nvSpPr>
        <p:spPr>
          <a:xfrm>
            <a:off x="3923928" y="1700808"/>
            <a:ext cx="4680520" cy="3384376"/>
          </a:xfrm>
          <a:prstGeom prst="foldedCorne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Привет, дорогой друг!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Сегодня мы с тобой отправимся в увлекательное путешествие, где будем выполнять различные задания!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каждое выполненное задание ты получишь монету, а в конце игры мы с тобой их посчитаем!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Желаю нам с тобой удачи!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Экономическое путешествие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736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s://openclipart.org/image/2400px/svg_to_png/43969/coin-pile-go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13176"/>
            <a:ext cx="2232248" cy="1570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png.pngtree.com/element_origin_min_pic/17/01/06/86365a29030b5d0161053cb60b0e90c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6316" y1="50295" x2="63816" y2="48723"/>
                        <a14:foregroundMark x1="55428" y1="44794" x2="55099" y2="38310"/>
                        <a14:foregroundMark x1="61678" y1="44597" x2="61184" y2="39686"/>
                        <a14:foregroundMark x1="77796" y1="59921" x2="90954" y2="58350"/>
                        <a14:foregroundMark x1="28618" y1="81336" x2="49013" y2="78978"/>
                        <a14:foregroundMark x1="52632" y1="79175" x2="65625" y2="77800"/>
                        <a14:foregroundMark x1="78783" y1="78585" x2="88487" y2="78978"/>
                        <a14:foregroundMark x1="30921" y1="85265" x2="87007" y2="84872"/>
                        <a14:foregroundMark x1="25329" y1="68762" x2="26316" y2="6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86" y="188640"/>
            <a:ext cx="2492211" cy="2086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banner2.kisspng.com/20180323/qoq/kisspng-jesse-pinkman-mouse-mats-computer-mouse-stock-blan-falling-money-5ab5a3aac7cc31.01291314152185335481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5759"/>
            <a:ext cx="2835315" cy="1512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png.pngtree.com/png_detail/18/09/10/pngtree-red-bag-png-clipart_7755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20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2275047"/>
            <a:ext cx="3972205" cy="3972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images.clipartpanda.com/glue-clip-art-GLUE_STIC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4341" y1="7514" x2="64341" y2="7514"/>
                        <a14:foregroundMark x1="24031" y1="10983" x2="71318" y2="9827"/>
                        <a14:foregroundMark x1="20930" y1="7803" x2="80620" y2="2890"/>
                        <a14:foregroundMark x1="24806" y1="89017" x2="99225" y2="69364"/>
                        <a14:foregroundMark x1="65116" y1="93642" x2="1550" y2="75145"/>
                        <a14:foregroundMark x1="51938" y1="93064" x2="64341" y2="68786"/>
                        <a14:foregroundMark x1="59690" y1="78902" x2="97674" y2="90751"/>
                        <a14:foregroundMark x1="89147" y1="86127" x2="1550" y2="87861"/>
                        <a14:foregroundMark x1="35659" y1="76301" x2="55814" y2="94220"/>
                        <a14:foregroundMark x1="79070" y1="90751" x2="9302" y2="98266"/>
                        <a14:foregroundMark x1="20930" y1="93642" x2="92248" y2="95087"/>
                        <a14:foregroundMark x1="89147" y1="72543" x2="27907" y2="72254"/>
                        <a14:foregroundMark x1="6202" y1="70520" x2="24806" y2="73410"/>
                        <a14:foregroundMark x1="35659" y1="73121" x2="53488" y2="73121"/>
                        <a14:foregroundMark x1="9302" y1="15029" x2="72868" y2="16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7112"/>
            <a:ext cx="682661" cy="18310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1.bp.blogspot.com/-639afDOcKzg/T6-Bqi95gJI/AAAAAAAAFN8/CxqUbjtomk4/s1600/%D0%9B%D0%B0%D1%81%D1%82%D0%B8%D0%BA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66" y="722938"/>
            <a:ext cx="2586406" cy="15324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s://st3.depositphotos.com/1006076/12978/v/950/depositphotos_129782854-stock-illustration-lollipop-vector-drawing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8008" b="92578" l="5176" r="958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585847"/>
            <a:ext cx="1830322" cy="18303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ttp://ae01.alicdn.com/kf/HTB1ooDsRXXXXXXhXFXXq6xXFXXXF.jpg?size=326179&amp;height=1000&amp;width=1000&amp;hash=91c3f653ecfbc19a15a396160e580bb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10000" b="97200" l="10000" r="96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9" y="2034919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7142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0.34896 0.5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2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38264 0.5199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32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38194 -0.261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97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ng.pngtree.com/element_origin_min_pic/16/10/17/0858041ebd8696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37" y1="7875" x2="64537" y2="7875"/>
                        <a14:foregroundMark x1="41189" y1="38125" x2="63656" y2="2125"/>
                        <a14:foregroundMark x1="51982" y1="92000" x2="51982" y2="92000"/>
                        <a14:foregroundMark x1="80396" y1="92750" x2="73348" y2="83000"/>
                        <a14:foregroundMark x1="61674" y1="22750" x2="61674" y2="22750"/>
                        <a14:foregroundMark x1="42070" y1="21250" x2="42070" y2="21250"/>
                        <a14:foregroundMark x1="43172" y1="22750" x2="42511" y2="20000"/>
                        <a14:foregroundMark x1="51101" y1="29875" x2="51101" y2="29875"/>
                        <a14:foregroundMark x1="51101" y1="30500" x2="56388" y2="30500"/>
                        <a14:foregroundMark x1="49559" y1="29875" x2="49559" y2="29875"/>
                        <a14:foregroundMark x1="54185" y1="29625" x2="54185" y2="29625"/>
                        <a14:foregroundMark x1="64978" y1="39000" x2="64978" y2="39000"/>
                        <a14:foregroundMark x1="73128" y1="38375" x2="73128" y2="38375"/>
                        <a14:foregroundMark x1="6828" y1="39250" x2="35683" y2="39875"/>
                        <a14:foregroundMark x1="7930" y1="65750" x2="83700" y2="65250"/>
                        <a14:foregroundMark x1="84141" y1="65250" x2="83480" y2="50000"/>
                        <a14:foregroundMark x1="8150" y1="66000" x2="7269" y2="49625"/>
                        <a14:foregroundMark x1="6608" y1="45000" x2="7048" y2="39000"/>
                        <a14:foregroundMark x1="5286" y1="43625" x2="5286" y2="43625"/>
                        <a14:foregroundMark x1="62335" y1="38500" x2="62335" y2="38500"/>
                        <a14:foregroundMark x1="31498" y1="38375" x2="31498" y2="38375"/>
                        <a14:foregroundMark x1="51542" y1="89375" x2="51542" y2="89375"/>
                        <a14:foregroundMark x1="6828" y1="39000" x2="83480" y2="38875"/>
                        <a14:foregroundMark x1="77533" y1="85500" x2="77533" y2="85500"/>
                        <a14:foregroundMark x1="56608" y1="90000" x2="56608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824536" cy="6344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0726" y="2852936"/>
            <a:ext cx="3240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Молодец, так держать! Вот твоя заработанная монета! Нажми на нее и она окажется прямо в твоем кошельке!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2831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5796136" y="476672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banner2.kisspng.com/20180323/lbw/kisspng-computer-icons-foreign-exchange-market-clip-art-wallets-5ab5825d3a5936.0218286615218448292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92" y="382117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609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3333 0.6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37050"/>
            <a:ext cx="3870176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Известно, что кошки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 носят сапожки,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мама купила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Сапожки для кошки.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Сколько сапожек мама купила,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б кошка лапок не замочила?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3789040"/>
            <a:ext cx="4389175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Хозяйка однажды с базара пришла.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Хозяйка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базара домой принесла: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Картошку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капусту,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Морковку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горох,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Петрушку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свеклу… ОХ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Сколько  всего овощей принесла хозяйка?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788024" y="980728"/>
            <a:ext cx="3600400" cy="122413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ОТВЕТ: 4 или 2 пары.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30424" y="4437112"/>
            <a:ext cx="3600400" cy="12241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ОТВЕТ: 6.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922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ng.pngtree.com/element_origin_min_pic/16/10/17/0858041ebd8696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37" y1="7875" x2="64537" y2="7875"/>
                        <a14:foregroundMark x1="41189" y1="38125" x2="63656" y2="2125"/>
                        <a14:foregroundMark x1="51982" y1="92000" x2="51982" y2="92000"/>
                        <a14:foregroundMark x1="80396" y1="92750" x2="73348" y2="83000"/>
                        <a14:foregroundMark x1="61674" y1="22750" x2="61674" y2="22750"/>
                        <a14:foregroundMark x1="42070" y1="21250" x2="42070" y2="21250"/>
                        <a14:foregroundMark x1="43172" y1="22750" x2="42511" y2="20000"/>
                        <a14:foregroundMark x1="51101" y1="29875" x2="51101" y2="29875"/>
                        <a14:foregroundMark x1="51101" y1="30500" x2="56388" y2="30500"/>
                        <a14:foregroundMark x1="49559" y1="29875" x2="49559" y2="29875"/>
                        <a14:foregroundMark x1="54185" y1="29625" x2="54185" y2="29625"/>
                        <a14:foregroundMark x1="64978" y1="39000" x2="64978" y2="39000"/>
                        <a14:foregroundMark x1="73128" y1="38375" x2="73128" y2="38375"/>
                        <a14:foregroundMark x1="6828" y1="39250" x2="35683" y2="39875"/>
                        <a14:foregroundMark x1="7930" y1="65750" x2="83700" y2="65250"/>
                        <a14:foregroundMark x1="84141" y1="65250" x2="83480" y2="50000"/>
                        <a14:foregroundMark x1="8150" y1="66000" x2="7269" y2="49625"/>
                        <a14:foregroundMark x1="6608" y1="45000" x2="7048" y2="39000"/>
                        <a14:foregroundMark x1="5286" y1="43625" x2="5286" y2="43625"/>
                        <a14:foregroundMark x1="62335" y1="38500" x2="62335" y2="38500"/>
                        <a14:foregroundMark x1="31498" y1="38375" x2="31498" y2="38375"/>
                        <a14:foregroundMark x1="51542" y1="89375" x2="51542" y2="89375"/>
                        <a14:foregroundMark x1="6828" y1="39000" x2="83480" y2="38875"/>
                        <a14:foregroundMark x1="77533" y1="85500" x2="77533" y2="85500"/>
                        <a14:foregroundMark x1="56608" y1="90000" x2="56608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824536" cy="6344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0726" y="2852936"/>
            <a:ext cx="3240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Молодец, так держать! Вот твоя заработанная монета! Нажми на нее и она окажется прямо в твоем кошельке!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2831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5796136" y="476672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banner2.kisspng.com/20180323/lbw/kisspng-computer-icons-foreign-exchange-market-clip-art-wallets-5ab5825d3a5936.0218286615218448292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92" y="382117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8455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3333 0.6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http://www.galaxy-lingua.com/wp-content/uploads/2013/02/Wooden-shelf-e136140527885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69" y="1075597"/>
            <a:ext cx="8446094" cy="2303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m0-tub-ru.yandex.net/i?id=ed84cbc9aef9914e1b683a7f92199703&amp;n=13&amp;exp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9937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1966729" cy="19667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.pinimg.com/736x/4b/1a/88/4b1a88ede0df3e85272b6d9444dcd38e--art-kids-clipa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" b="100000" l="4120" r="95563">
                        <a14:foregroundMark x1="19176" y1="90875" x2="27258" y2="84125"/>
                        <a14:foregroundMark x1="18225" y1="94625" x2="30269" y2="88875"/>
                        <a14:foregroundMark x1="26149" y1="95125" x2="29952" y2="90125"/>
                        <a14:foregroundMark x1="31379" y1="91625" x2="31379" y2="87125"/>
                        <a14:foregroundMark x1="72583" y1="87125" x2="72583" y2="87125"/>
                        <a14:foregroundMark x1="72425" y1="88125" x2="76228" y2="83500"/>
                        <a14:foregroundMark x1="82726" y1="87125" x2="87956" y2="93000"/>
                        <a14:foregroundMark x1="76704" y1="95500" x2="87797" y2="82125"/>
                        <a14:foregroundMark x1="72900" y1="89625" x2="72900" y2="89625"/>
                        <a14:foregroundMark x1="29160" y1="93000" x2="29160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58" y="201418"/>
            <a:ext cx="1683515" cy="2134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st.depositphotos.com/3272095/4490/v/950/depositphotos_44902203-stock-illustration-cute-teddy-bea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5273" b="89941" l="996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-135043"/>
            <a:ext cx="2781775" cy="2781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banner2.kisspng.com/20180315/vdw/kisspng-price-tag-free-content-clip-art-price-tags-5aaaa7c62a0b78.703050911521133510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97692" l="7667" r="9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2342807"/>
            <a:ext cx="3694921" cy="2134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banner2.kisspng.com/20180315/vdw/kisspng-price-tag-free-content-clip-art-price-tags-5aaaa7c62a0b78.703050911521133510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97692" l="7667" r="9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019" y="2335829"/>
            <a:ext cx="3694921" cy="2134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banner2.kisspng.com/20180315/vdw/kisspng-price-tag-free-content-clip-art-price-tags-5aaaa7c62a0b78.703050911521133510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97692" l="7667" r="9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26" y="2311738"/>
            <a:ext cx="3694921" cy="2134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9567064">
            <a:off x="483398" y="2902106"/>
            <a:ext cx="12931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7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567064">
            <a:off x="3014558" y="2878375"/>
            <a:ext cx="11216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рубля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9567064">
            <a:off x="5376222" y="2902104"/>
            <a:ext cx="12931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4809609"/>
            <a:ext cx="4032447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нас в кошельке только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какие две игрушки мы можем купить в магазине?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8" name="Picture 18" descr="https://cdn5.vectorstock.com/i/1000x1000/46/04/blue-basket-vector-107460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89761" l="0" r="100000">
                        <a14:foregroundMark x1="23000" y1="10071" x2="23000" y2="10071"/>
                        <a14:foregroundMark x1="22800" y1="17417" x2="22800" y2="17417"/>
                        <a14:backgroundMark x1="30500" y1="11967" x2="30500" y2="11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40" y="4378944"/>
            <a:ext cx="3999779" cy="2430990"/>
          </a:xfrm>
          <a:prstGeom prst="rect">
            <a:avLst/>
          </a:prstGeo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53870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0.16892 0.69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3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842 0.6949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3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ng.pngtree.com/element_origin_min_pic/16/10/17/0858041ebd8696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37" y1="7875" x2="64537" y2="7875"/>
                        <a14:foregroundMark x1="41189" y1="38125" x2="63656" y2="2125"/>
                        <a14:foregroundMark x1="51982" y1="92000" x2="51982" y2="92000"/>
                        <a14:foregroundMark x1="80396" y1="92750" x2="73348" y2="83000"/>
                        <a14:foregroundMark x1="61674" y1="22750" x2="61674" y2="22750"/>
                        <a14:foregroundMark x1="42070" y1="21250" x2="42070" y2="21250"/>
                        <a14:foregroundMark x1="43172" y1="22750" x2="42511" y2="20000"/>
                        <a14:foregroundMark x1="51101" y1="29875" x2="51101" y2="29875"/>
                        <a14:foregroundMark x1="51101" y1="30500" x2="56388" y2="30500"/>
                        <a14:foregroundMark x1="49559" y1="29875" x2="49559" y2="29875"/>
                        <a14:foregroundMark x1="54185" y1="29625" x2="54185" y2="29625"/>
                        <a14:foregroundMark x1="64978" y1="39000" x2="64978" y2="39000"/>
                        <a14:foregroundMark x1="73128" y1="38375" x2="73128" y2="38375"/>
                        <a14:foregroundMark x1="6828" y1="39250" x2="35683" y2="39875"/>
                        <a14:foregroundMark x1="7930" y1="65750" x2="83700" y2="65250"/>
                        <a14:foregroundMark x1="84141" y1="65250" x2="83480" y2="50000"/>
                        <a14:foregroundMark x1="8150" y1="66000" x2="7269" y2="49625"/>
                        <a14:foregroundMark x1="6608" y1="45000" x2="7048" y2="39000"/>
                        <a14:foregroundMark x1="5286" y1="43625" x2="5286" y2="43625"/>
                        <a14:foregroundMark x1="62335" y1="38500" x2="62335" y2="38500"/>
                        <a14:foregroundMark x1="31498" y1="38375" x2="31498" y2="38375"/>
                        <a14:foregroundMark x1="51542" y1="89375" x2="51542" y2="89375"/>
                        <a14:foregroundMark x1="6828" y1="39000" x2="83480" y2="38875"/>
                        <a14:foregroundMark x1="77533" y1="85500" x2="77533" y2="85500"/>
                        <a14:foregroundMark x1="56608" y1="90000" x2="56608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824536" cy="6344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0726" y="2852936"/>
            <a:ext cx="3240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Молодец, так держать! Вот твоя заработанная монета! Нажми на нее и она окажется прямо в твоем кошельке!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2831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5796136" y="476672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banner2.kisspng.com/20180323/lbw/kisspng-computer-icons-foreign-exchange-market-clip-art-wallets-5ab5825d3a5936.0218286615218448292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92" y="382117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2353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3333 0.6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nationmagazine.ru/upload/iblock/572/572df65e6b848888a9a34359f01f7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97" y="123405"/>
            <a:ext cx="4228390" cy="18232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cdn.monetnik.ru/storage/market-lot/03/39/55603/158314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27" y="1944835"/>
            <a:ext cx="1388234" cy="1373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cdn.monetnik.ru/storage/market-lot/03/39/55603/158314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08756"/>
            <a:ext cx="1388234" cy="1373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cdn.monetnik.ru/storage/market-lot/45/38/94645/272238_b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08756"/>
            <a:ext cx="1318567" cy="1313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cdn.monetnik.ru/storage/market-lot/08/53/54308/155541_bi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75384"/>
            <a:ext cx="1368153" cy="1342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static.anumis.ru/global/images/photos/0093/huge/5541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655" y="3381806"/>
            <a:ext cx="4161185" cy="18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s://avatars.mds.yandex.net/get-marketpic/222244/market_7WkdLTx2LqhfjR0U557qGQ/ori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86" y="5527487"/>
            <a:ext cx="1687285" cy="8854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s://avatars.mds.yandex.net/get-marketpic/222244/market_7WkdLTx2LqhfjR0U557qGQ/ori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527488"/>
            <a:ext cx="1687285" cy="8854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https://avatars.mds.yandex.net/get-marketpic/223477/market_dZQzI2kQu8yVWEaeva_xIA/ori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39" y="5527488"/>
            <a:ext cx="2109917" cy="891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https://nationmagazine.ru/upload/iblock/572/572df65e6b848888a9a34359f01f711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7" y="5520159"/>
            <a:ext cx="2087430" cy="900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3736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3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ng.pngtree.com/element_origin_min_pic/16/10/17/0858041ebd8696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37" y1="7875" x2="64537" y2="7875"/>
                        <a14:foregroundMark x1="41189" y1="38125" x2="63656" y2="2125"/>
                        <a14:foregroundMark x1="51982" y1="92000" x2="51982" y2="92000"/>
                        <a14:foregroundMark x1="80396" y1="92750" x2="73348" y2="83000"/>
                        <a14:foregroundMark x1="61674" y1="22750" x2="61674" y2="22750"/>
                        <a14:foregroundMark x1="42070" y1="21250" x2="42070" y2="21250"/>
                        <a14:foregroundMark x1="43172" y1="22750" x2="42511" y2="20000"/>
                        <a14:foregroundMark x1="51101" y1="29875" x2="51101" y2="29875"/>
                        <a14:foregroundMark x1="51101" y1="30500" x2="56388" y2="30500"/>
                        <a14:foregroundMark x1="49559" y1="29875" x2="49559" y2="29875"/>
                        <a14:foregroundMark x1="54185" y1="29625" x2="54185" y2="29625"/>
                        <a14:foregroundMark x1="64978" y1="39000" x2="64978" y2="39000"/>
                        <a14:foregroundMark x1="73128" y1="38375" x2="73128" y2="38375"/>
                        <a14:foregroundMark x1="6828" y1="39250" x2="35683" y2="39875"/>
                        <a14:foregroundMark x1="7930" y1="65750" x2="83700" y2="65250"/>
                        <a14:foregroundMark x1="84141" y1="65250" x2="83480" y2="50000"/>
                        <a14:foregroundMark x1="8150" y1="66000" x2="7269" y2="49625"/>
                        <a14:foregroundMark x1="6608" y1="45000" x2="7048" y2="39000"/>
                        <a14:foregroundMark x1="5286" y1="43625" x2="5286" y2="43625"/>
                        <a14:foregroundMark x1="62335" y1="38500" x2="62335" y2="38500"/>
                        <a14:foregroundMark x1="31498" y1="38375" x2="31498" y2="38375"/>
                        <a14:foregroundMark x1="51542" y1="89375" x2="51542" y2="89375"/>
                        <a14:foregroundMark x1="6828" y1="39000" x2="83480" y2="38875"/>
                        <a14:foregroundMark x1="77533" y1="85500" x2="77533" y2="85500"/>
                        <a14:foregroundMark x1="56608" y1="90000" x2="56608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824536" cy="6344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0726" y="2852936"/>
            <a:ext cx="3240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Молодец, так держать! Вот твоя заработанная монета! Нажми на нее и она окажется прямо в твоем кошельке!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2831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5796136" y="476672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banner2.kisspng.com/20180323/lbw/kisspng-computer-icons-foreign-exchange-market-clip-art-wallets-5ab5825d3a5936.0218286615218448292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92" y="382117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5158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3333 0.6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ng.pngtree.com/element_origin_min_pic/16/10/17/0858041ebd8696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37" y1="7875" x2="64537" y2="7875"/>
                        <a14:foregroundMark x1="41189" y1="38125" x2="63656" y2="2125"/>
                        <a14:foregroundMark x1="51982" y1="92000" x2="51982" y2="92000"/>
                        <a14:foregroundMark x1="80396" y1="92750" x2="73348" y2="83000"/>
                        <a14:foregroundMark x1="61674" y1="22750" x2="61674" y2="22750"/>
                        <a14:foregroundMark x1="42070" y1="21250" x2="42070" y2="21250"/>
                        <a14:foregroundMark x1="43172" y1="22750" x2="42511" y2="20000"/>
                        <a14:foregroundMark x1="51101" y1="29875" x2="51101" y2="29875"/>
                        <a14:foregroundMark x1="51101" y1="30500" x2="56388" y2="30500"/>
                        <a14:foregroundMark x1="49559" y1="29875" x2="49559" y2="29875"/>
                        <a14:foregroundMark x1="54185" y1="29625" x2="54185" y2="29625"/>
                        <a14:foregroundMark x1="64978" y1="39000" x2="64978" y2="39000"/>
                        <a14:foregroundMark x1="73128" y1="38375" x2="73128" y2="38375"/>
                        <a14:foregroundMark x1="6828" y1="39250" x2="35683" y2="39875"/>
                        <a14:foregroundMark x1="7930" y1="65750" x2="83700" y2="65250"/>
                        <a14:foregroundMark x1="84141" y1="65250" x2="83480" y2="50000"/>
                        <a14:foregroundMark x1="8150" y1="66000" x2="7269" y2="49625"/>
                        <a14:foregroundMark x1="6608" y1="45000" x2="7048" y2="39000"/>
                        <a14:foregroundMark x1="5286" y1="43625" x2="5286" y2="43625"/>
                        <a14:foregroundMark x1="62335" y1="38500" x2="62335" y2="38500"/>
                        <a14:foregroundMark x1="31498" y1="38375" x2="31498" y2="38375"/>
                        <a14:foregroundMark x1="51542" y1="89375" x2="51542" y2="89375"/>
                        <a14:foregroundMark x1="6828" y1="39000" x2="83480" y2="38875"/>
                        <a14:foregroundMark x1="77533" y1="85500" x2="77533" y2="85500"/>
                        <a14:foregroundMark x1="56608" y1="90000" x2="56608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55" y="-99392"/>
            <a:ext cx="5400600" cy="7101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2636913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и подошла концу наша с тобой увлекательное путешествие? Тебе понравилось? Сейчас нам осталось сосчитать сколько мы монет сегодня с тобой насобирали! И так считаем!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s://avatars.mds.yandex.net/get-pdb/872807/ba20fb88-ce39-4932-bb16-29c0033097cc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3520" b="99275" l="3500" r="972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52936"/>
            <a:ext cx="4651448" cy="3744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99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5985384" y="636439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99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6341908" y="769095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99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5759995" y="400940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99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5800834" y="451180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99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5800834" y="769095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99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5528692" y="820813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99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6079739" y="451180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99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6567297" y="636439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banner2.kisspng.com/20180323/lbw/kisspng-computer-icons-foreign-exchange-market-clip-art-wallets-5ab5825d3a5936.02182866152184482923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16" y="116632"/>
            <a:ext cx="3117271" cy="31172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278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09445 0.493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49 -0.03194 L -0.07604 0.461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16 0.02176 L 0.01129 0.515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7 0.02477 L 0.06198 0.518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09445 0.493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09445 0.493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09445 0.4935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09445 0.493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°Ð½Ð¸Ð¼Ð°ÑÐ¸Ñ Ð¼Ð°Ð»ÑÑÐ¸Ðº Ð¼Ð°ÑÐµÑ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60511"/>
            <a:ext cx="3960440" cy="57563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нутый угол 4"/>
          <p:cNvSpPr/>
          <p:nvPr/>
        </p:nvSpPr>
        <p:spPr>
          <a:xfrm>
            <a:off x="3779912" y="634954"/>
            <a:ext cx="4446984" cy="2676062"/>
          </a:xfrm>
          <a:prstGeom prst="foldedCorne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тебе за отличную игру!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 знала, что ты справишься со всеми заданиями!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Надеюсь, что скоро снова увидимся, до скорых встреч!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232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592" y="116630"/>
            <a:ext cx="8612816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Наше путешествие начинается с магазина. Нам нужно купить продукты строго по списку. Но вот беда, все дороги перепутались, найди нужную дорогу до магазина.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http://dogecandy.com/wp-content/uploads/2017/06/find-the-way-1170x7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713" b="13561"/>
          <a:stretch/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playntrade-a.akamaihd.net/623/u62339/001/490230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73" t="7269" r="16330" b="10414"/>
          <a:stretch/>
        </p:blipFill>
        <p:spPr bwMode="auto">
          <a:xfrm>
            <a:off x="6368692" y="2492896"/>
            <a:ext cx="2775308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https://playntrade-a.akamaihd.net/623/u62339/001/490230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6461" b="1352"/>
          <a:stretch/>
        </p:blipFill>
        <p:spPr bwMode="auto">
          <a:xfrm>
            <a:off x="298788" y="1723120"/>
            <a:ext cx="1392892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www.picpng.com/images/large/car-automobile-vehicle-red-hd-png-820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8" y="2492896"/>
            <a:ext cx="1188132" cy="5940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images.vectorhq.com/images/previews/4c0/beetle-car-4482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9796" b="97551" l="3448" r="96349">
                        <a14:foregroundMark x1="45436" y1="11429" x2="45436" y2="1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92" y="3789673"/>
            <a:ext cx="1306704" cy="649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blue-engineering.org/images/thumb/a/aa/Blue_drive.png/760px-Blue_driv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95276" l="0" r="99211">
                        <a14:foregroundMark x1="6974" y1="55381" x2="23421" y2="72178"/>
                        <a14:foregroundMark x1="16974" y1="72441" x2="16974" y2="72441"/>
                        <a14:foregroundMark x1="15921" y1="51969" x2="15921" y2="51969"/>
                        <a14:foregroundMark x1="14079" y1="46457" x2="14079" y2="46457"/>
                        <a14:foregroundMark x1="16447" y1="81627" x2="23947" y2="66929"/>
                        <a14:foregroundMark x1="6447" y1="57743" x2="12500" y2="80577"/>
                        <a14:foregroundMark x1="9605" y1="73228" x2="9605" y2="73228"/>
                        <a14:foregroundMark x1="10263" y1="76378" x2="6711" y2="62992"/>
                        <a14:foregroundMark x1="8684" y1="51969" x2="15395" y2="45932"/>
                        <a14:foregroundMark x1="17105" y1="46719" x2="23684" y2="56955"/>
                        <a14:foregroundMark x1="80395" y1="61155" x2="80395" y2="61155"/>
                        <a14:foregroundMark x1="80658" y1="50131" x2="87500" y2="80052"/>
                        <a14:foregroundMark x1="84868" y1="53018" x2="84868" y2="53018"/>
                        <a14:foregroundMark x1="76974" y1="55118" x2="81579" y2="45144"/>
                        <a14:foregroundMark x1="86579" y1="47769" x2="92500" y2="56955"/>
                        <a14:foregroundMark x1="75658" y1="58268" x2="80526" y2="77428"/>
                        <a14:foregroundMark x1="84737" y1="81627" x2="91447" y2="70079"/>
                        <a14:foregroundMark x1="92895" y1="66667" x2="92895" y2="57218"/>
                        <a14:foregroundMark x1="75395" y1="63255" x2="82368" y2="80840"/>
                        <a14:foregroundMark x1="71974" y1="25984" x2="71974" y2="25984"/>
                        <a14:foregroundMark x1="70263" y1="23885" x2="71316" y2="27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9" y="5230755"/>
            <a:ext cx="1289640" cy="6465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64288" y="2717630"/>
            <a:ext cx="1333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МАГАЗИН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259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7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19 0.00764 C 0.12587 0.00602 0.11198 0.00602 0.12986 0.00602 L 0.12865 0.10926 L 0.16545 0.10278 L 0.16198 0.05371 L 0.20608 0.00278 L 0.24045 0.00764 L 0.24167 0.1426 L 0.21076 0.13773 L 0.21198 0.23935 L 0.33108 0.23611 L 0.34653 0.17593 L 0.36319 0.10926 L 0.29774 0.09491 L 0.29774 -0.04166 L 0.15486 -0.03217 L 0.15608 -0.12106 L 0.22621 -0.12731 L 0.21441 -0.07662 L 0.27865 -0.075 L 0.27621 -0.12731 L 0.33333 -0.12569 L 0.33333 -0.07338 L 0.35955 -0.07338 L 0.35955 0.01389 L 0.41319 0.01227 L 0.4191 -0.12731 L 0.52621 -0.12268 L 0.56545 -0.04004 L 0.53455 0.03449 L 0.52153 0.06783 L 0.48698 0.00116 L 0.47031 0.10116 L 0.50712 0.11713 L 0.47621 0.16158 L 0.47865 0.19815 L 0.50608 0.19491 L 0.50121 0.24098 L 0.47743 0.24723 L 0.47865 0.27732 L 0.52865 0.33449 L 0.53576 0.18704 L 0.59531 0.19167 L 0.63819 0.4551 " pathEditMode="relative" ptsTypes="fAAAAAAAAAAAAAAAAAAAAAAAAAAAAAAAAAAAAAAAAAAA">
                                      <p:cBhvr>
                                        <p:cTn id="6" dur="1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ng.pngtree.com/element_origin_min_pic/16/10/17/0858041ebd8696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37" y1="7875" x2="64537" y2="7875"/>
                        <a14:foregroundMark x1="41189" y1="38125" x2="63656" y2="2125"/>
                        <a14:foregroundMark x1="51982" y1="92000" x2="51982" y2="92000"/>
                        <a14:foregroundMark x1="80396" y1="92750" x2="73348" y2="83000"/>
                        <a14:foregroundMark x1="61674" y1="22750" x2="61674" y2="22750"/>
                        <a14:foregroundMark x1="42070" y1="21250" x2="42070" y2="21250"/>
                        <a14:foregroundMark x1="43172" y1="22750" x2="42511" y2="20000"/>
                        <a14:foregroundMark x1="51101" y1="29875" x2="51101" y2="29875"/>
                        <a14:foregroundMark x1="51101" y1="30500" x2="56388" y2="30500"/>
                        <a14:foregroundMark x1="49559" y1="29875" x2="49559" y2="29875"/>
                        <a14:foregroundMark x1="54185" y1="29625" x2="54185" y2="29625"/>
                        <a14:foregroundMark x1="64978" y1="39000" x2="64978" y2="39000"/>
                        <a14:foregroundMark x1="73128" y1="38375" x2="73128" y2="38375"/>
                        <a14:foregroundMark x1="6828" y1="39250" x2="35683" y2="39875"/>
                        <a14:foregroundMark x1="7930" y1="65750" x2="83700" y2="65250"/>
                        <a14:foregroundMark x1="84141" y1="65250" x2="83480" y2="50000"/>
                        <a14:foregroundMark x1="8150" y1="66000" x2="7269" y2="49625"/>
                        <a14:foregroundMark x1="6608" y1="45000" x2="7048" y2="39000"/>
                        <a14:foregroundMark x1="5286" y1="43625" x2="5286" y2="43625"/>
                        <a14:foregroundMark x1="62335" y1="38500" x2="62335" y2="38500"/>
                        <a14:foregroundMark x1="31498" y1="38375" x2="31498" y2="38375"/>
                        <a14:foregroundMark x1="51542" y1="89375" x2="51542" y2="89375"/>
                        <a14:foregroundMark x1="6828" y1="39000" x2="83480" y2="38875"/>
                        <a14:foregroundMark x1="77533" y1="85500" x2="77533" y2="85500"/>
                        <a14:foregroundMark x1="56608" y1="90000" x2="56608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824536" cy="6344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0726" y="2852936"/>
            <a:ext cx="3240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Молодец, так держать! Вот твоя заработанная монета! Нажми на нее и она окажется прямо в твоем кошельке!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2831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5796136" y="476672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banner2.kisspng.com/20180323/lbw/kisspng-computer-icons-foreign-exchange-market-clip-art-wallets-5ab5825d3a5936.0218286615218448292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92" y="382117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0379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3333 0.6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вал 28"/>
          <p:cNvSpPr/>
          <p:nvPr/>
        </p:nvSpPr>
        <p:spPr>
          <a:xfrm>
            <a:off x="2868212" y="5531645"/>
            <a:ext cx="770620" cy="79186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03217" y="5425684"/>
            <a:ext cx="1152128" cy="1080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19720" y="5405207"/>
            <a:ext cx="1152128" cy="1080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03648" y="5425684"/>
            <a:ext cx="1152128" cy="1080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 descr="http://www.galaxy-lingua.com/wp-content/uploads/2013/02/Wooden-shelf-e136140527885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446094" cy="2303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963" y1="59300" x2="47963" y2="59300"/>
                        <a14:foregroundMark x1="66481" y1="58400" x2="66481" y2="58400"/>
                        <a14:foregroundMark x1="61296" y1="57100" x2="61296" y2="57100"/>
                        <a14:foregroundMark x1="46111" y1="55900" x2="46111" y2="55900"/>
                        <a14:foregroundMark x1="53148" y1="56500" x2="53148" y2="56500"/>
                        <a14:foregroundMark x1="58333" y1="78200" x2="58333" y2="78200"/>
                        <a14:foregroundMark x1="57222" y1="6600" x2="57222" y2="6600"/>
                        <a14:foregroundMark x1="40926" y1="6600" x2="63704" y2="8200"/>
                        <a14:foregroundMark x1="47407" y1="13500" x2="57222" y2="13500"/>
                        <a14:foregroundMark x1="58333" y1="86700" x2="58333" y2="86700"/>
                        <a14:foregroundMark x1="32222" y1="78500" x2="32222" y2="78500"/>
                        <a14:foregroundMark x1="38704" y1="56800" x2="38704" y2="5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80661"/>
            <a:ext cx="1296144" cy="240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http://moziru.com/images/bread-roll-clipart-preschool-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1600" l="10000" r="93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2166113" cy="2166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clipartbest.com/cliparts/niB/Ekj/niBEkjAq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916" y="1585992"/>
            <a:ext cx="1859595" cy="1482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.pinimg.com/736x/2d/ef/cb/2defcb4d07195638726ceb10df8a9253--cupcake-rainbow-cartoon-cupcak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247" b="99630" l="0" r="9918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11" y="1428733"/>
            <a:ext cx="1437493" cy="1584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openclipart.org/image/2400px/svg_to_png/3755/najsbajs-Roped-labe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918" y="3197561"/>
            <a:ext cx="885587" cy="18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https://openclipart.org/image/2400px/svg_to_png/3755/najsbajs-Roped-labe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22941"/>
            <a:ext cx="897188" cy="1856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https://openclipart.org/image/2400px/svg_to_png/3755/najsbajs-Roped-labe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08" y="3197561"/>
            <a:ext cx="909455" cy="18816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s://openclipart.org/image/2400px/svg_to_png/3755/najsbajs-Roped-labe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11" y="3180928"/>
            <a:ext cx="917494" cy="1898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272829"/>
            <a:ext cx="5927296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Молоко в магазине стоит 5 рублей, а сыр 4 рубля, сколько  тебе нужно заплатить продавцу, чтобы купит сыр и молоко?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5425684"/>
            <a:ext cx="1152128" cy="1080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19720" y="5410079"/>
            <a:ext cx="1152128" cy="1080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803217" y="5410079"/>
            <a:ext cx="1152128" cy="1080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869057" y="5531646"/>
            <a:ext cx="770620" cy="79186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Равно 9"/>
          <p:cNvSpPr/>
          <p:nvPr/>
        </p:nvSpPr>
        <p:spPr>
          <a:xfrm>
            <a:off x="5385580" y="5554095"/>
            <a:ext cx="1083056" cy="792088"/>
          </a:xfrm>
          <a:prstGeom prst="mathEqua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1848" y="3878862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01284" y="3878863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56545" y="3829480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21492" y="3878863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070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ng.pngtree.com/element_origin_min_pic/16/10/17/0858041ebd8696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37" y1="7875" x2="64537" y2="7875"/>
                        <a14:foregroundMark x1="41189" y1="38125" x2="63656" y2="2125"/>
                        <a14:foregroundMark x1="51982" y1="92000" x2="51982" y2="92000"/>
                        <a14:foregroundMark x1="80396" y1="92750" x2="73348" y2="83000"/>
                        <a14:foregroundMark x1="61674" y1="22750" x2="61674" y2="22750"/>
                        <a14:foregroundMark x1="42070" y1="21250" x2="42070" y2="21250"/>
                        <a14:foregroundMark x1="43172" y1="22750" x2="42511" y2="20000"/>
                        <a14:foregroundMark x1="51101" y1="29875" x2="51101" y2="29875"/>
                        <a14:foregroundMark x1="51101" y1="30500" x2="56388" y2="30500"/>
                        <a14:foregroundMark x1="49559" y1="29875" x2="49559" y2="29875"/>
                        <a14:foregroundMark x1="54185" y1="29625" x2="54185" y2="29625"/>
                        <a14:foregroundMark x1="64978" y1="39000" x2="64978" y2="39000"/>
                        <a14:foregroundMark x1="73128" y1="38375" x2="73128" y2="38375"/>
                        <a14:foregroundMark x1="6828" y1="39250" x2="35683" y2="39875"/>
                        <a14:foregroundMark x1="7930" y1="65750" x2="83700" y2="65250"/>
                        <a14:foregroundMark x1="84141" y1="65250" x2="83480" y2="50000"/>
                        <a14:foregroundMark x1="8150" y1="66000" x2="7269" y2="49625"/>
                        <a14:foregroundMark x1="6608" y1="45000" x2="7048" y2="39000"/>
                        <a14:foregroundMark x1="5286" y1="43625" x2="5286" y2="43625"/>
                        <a14:foregroundMark x1="62335" y1="38500" x2="62335" y2="38500"/>
                        <a14:foregroundMark x1="31498" y1="38375" x2="31498" y2="38375"/>
                        <a14:foregroundMark x1="51542" y1="89375" x2="51542" y2="89375"/>
                        <a14:foregroundMark x1="6828" y1="39000" x2="83480" y2="38875"/>
                        <a14:foregroundMark x1="77533" y1="85500" x2="77533" y2="85500"/>
                        <a14:foregroundMark x1="56608" y1="90000" x2="56608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824536" cy="6344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0726" y="2852936"/>
            <a:ext cx="3240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Молодец, так держать! Вот твоя заработанная монета! Нажми на нее и она окажется прямо в твоем кошельке!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2831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5796136" y="476672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banner2.kisspng.com/20180323/lbw/kisspng-computer-icons-foreign-exchange-market-clip-art-wallets-5ab5825d3a5936.0218286615218448292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92" y="382117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5730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3333 0.6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35032"/>
            <a:ext cx="360040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 меня нет и рубля,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Хоть и маленькая я.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Наберёшь меня сто штук —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и рубль, милый друг.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2636912"/>
            <a:ext cx="3672408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 продукты потреблять,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платьях модных щеголять,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вкусно есть и пить,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Нужно все это 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4258" y="5013176"/>
            <a:ext cx="3635694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кошелек мы их кладем,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ними в магазин идем.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них взамен хоть что бери,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Кроме чести и любви. </a:t>
            </a:r>
          </a:p>
        </p:txBody>
      </p:sp>
      <p:sp>
        <p:nvSpPr>
          <p:cNvPr id="6" name="Пятно 1 5"/>
          <p:cNvSpPr/>
          <p:nvPr/>
        </p:nvSpPr>
        <p:spPr>
          <a:xfrm>
            <a:off x="4716016" y="116632"/>
            <a:ext cx="3456384" cy="2160241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КОПЕЙКА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ятно 1 6"/>
          <p:cNvSpPr/>
          <p:nvPr/>
        </p:nvSpPr>
        <p:spPr>
          <a:xfrm>
            <a:off x="539552" y="2276873"/>
            <a:ext cx="3456384" cy="2160241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КУПИТЬ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4860032" y="4420404"/>
            <a:ext cx="3456384" cy="2160241"/>
          </a:xfrm>
          <a:prstGeom prst="irregularSeal1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ДЕНЬГИ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614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ng.pngtree.com/element_origin_min_pic/16/10/17/0858041ebd8696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37" y1="7875" x2="64537" y2="7875"/>
                        <a14:foregroundMark x1="41189" y1="38125" x2="63656" y2="2125"/>
                        <a14:foregroundMark x1="51982" y1="92000" x2="51982" y2="92000"/>
                        <a14:foregroundMark x1="80396" y1="92750" x2="73348" y2="83000"/>
                        <a14:foregroundMark x1="61674" y1="22750" x2="61674" y2="22750"/>
                        <a14:foregroundMark x1="42070" y1="21250" x2="42070" y2="21250"/>
                        <a14:foregroundMark x1="43172" y1="22750" x2="42511" y2="20000"/>
                        <a14:foregroundMark x1="51101" y1="29875" x2="51101" y2="29875"/>
                        <a14:foregroundMark x1="51101" y1="30500" x2="56388" y2="30500"/>
                        <a14:foregroundMark x1="49559" y1="29875" x2="49559" y2="29875"/>
                        <a14:foregroundMark x1="54185" y1="29625" x2="54185" y2="29625"/>
                        <a14:foregroundMark x1="64978" y1="39000" x2="64978" y2="39000"/>
                        <a14:foregroundMark x1="73128" y1="38375" x2="73128" y2="38375"/>
                        <a14:foregroundMark x1="6828" y1="39250" x2="35683" y2="39875"/>
                        <a14:foregroundMark x1="7930" y1="65750" x2="83700" y2="65250"/>
                        <a14:foregroundMark x1="84141" y1="65250" x2="83480" y2="50000"/>
                        <a14:foregroundMark x1="8150" y1="66000" x2="7269" y2="49625"/>
                        <a14:foregroundMark x1="6608" y1="45000" x2="7048" y2="39000"/>
                        <a14:foregroundMark x1="5286" y1="43625" x2="5286" y2="43625"/>
                        <a14:foregroundMark x1="62335" y1="38500" x2="62335" y2="38500"/>
                        <a14:foregroundMark x1="31498" y1="38375" x2="31498" y2="38375"/>
                        <a14:foregroundMark x1="51542" y1="89375" x2="51542" y2="89375"/>
                        <a14:foregroundMark x1="6828" y1="39000" x2="83480" y2="38875"/>
                        <a14:foregroundMark x1="77533" y1="85500" x2="77533" y2="85500"/>
                        <a14:foregroundMark x1="56608" y1="90000" x2="56608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824536" cy="6344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0726" y="2852936"/>
            <a:ext cx="3240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Молодец, так держать! Вот твоя заработанная монета! Нажми на нее и она окажется прямо в твоем кошельке!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2831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5796136" y="476672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banner2.kisspng.com/20180323/lbw/kisspng-computer-icons-foreign-exchange-market-clip-art-wallets-5ab5825d3a5936.0218286615218448292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92" y="382117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6894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3333 0.6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4248" y1="23875" x2="84248" y2="23875"/>
                        <a14:foregroundMark x1="51150" y1="59500" x2="54159" y2="11375"/>
                        <a14:foregroundMark x1="67965" y1="66375" x2="44602" y2="14875"/>
                        <a14:foregroundMark x1="36991" y1="59500" x2="58407" y2="125"/>
                        <a14:foregroundMark x1="46549" y1="5500" x2="46549" y2="5500"/>
                        <a14:foregroundMark x1="17522" y1="11375" x2="39469" y2="37250"/>
                        <a14:foregroundMark x1="11504" y1="26750" x2="60354" y2="26125"/>
                        <a14:foregroundMark x1="71150" y1="22875" x2="71150" y2="22875"/>
                        <a14:foregroundMark x1="77168" y1="52750" x2="64425" y2="32875"/>
                        <a14:foregroundMark x1="27257" y1="34000" x2="27257" y2="34000"/>
                        <a14:foregroundMark x1="30265" y1="32875" x2="30265" y2="32875"/>
                        <a14:foregroundMark x1="26726" y1="31125" x2="32920" y2="30750"/>
                        <a14:foregroundMark x1="45133" y1="61000" x2="45133" y2="61000"/>
                        <a14:foregroundMark x1="32389" y1="62125" x2="59823" y2="6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2" y="567978"/>
            <a:ext cx="1998221" cy="282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s://atribootica.ru/upload/1500_1500/ca/72/ca72ebe9b66cb771c52f904b7cc4fa4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998" y="3942083"/>
            <a:ext cx="2149942" cy="2628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mg3.stockfresh.com/files/c/clairev/m/50/309569_stock-photo-cat-at-veterinari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0075" y1="17500" x2="60075" y2="17500"/>
                        <a14:foregroundMark x1="64595" y1="26167" x2="64595" y2="26167"/>
                        <a14:foregroundMark x1="55556" y1="24833" x2="55556" y2="24833"/>
                        <a14:foregroundMark x1="67608" y1="23833" x2="67608" y2="23833"/>
                        <a14:foregroundMark x1="61582" y1="16667" x2="61582" y2="16667"/>
                        <a14:foregroundMark x1="61582" y1="12667" x2="61582" y2="12667"/>
                        <a14:foregroundMark x1="67420" y1="30667" x2="67420" y2="23167"/>
                        <a14:foregroundMark x1="53484" y1="24667" x2="60640" y2="24833"/>
                        <a14:foregroundMark x1="62900" y1="12000" x2="62900" y2="12000"/>
                        <a14:foregroundMark x1="59134" y1="13833" x2="56121" y2="18833"/>
                        <a14:foregroundMark x1="19021" y1="41333" x2="19021" y2="41333"/>
                        <a14:foregroundMark x1="28625" y1="38333" x2="27307" y2="41833"/>
                        <a14:foregroundMark x1="25424" y1="36833" x2="25235" y2="44000"/>
                        <a14:foregroundMark x1="15066" y1="36167" x2="16008" y2="42333"/>
                        <a14:foregroundMark x1="7910" y1="84167" x2="61205" y2="84667"/>
                        <a14:foregroundMark x1="83616" y1="84833" x2="87194" y2="8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8" y="4194111"/>
            <a:ext cx="2102994" cy="2376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kolos-74.ru/media/k2/items/cache/48e356cffadcfae02e8c0dc7e82338a0_X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036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05029"/>
            <a:ext cx="2968268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content.foto.mail.ru/mail/rybyantsev/_blogs/i-2314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8607" y1="36667" x2="68607" y2="36667"/>
                        <a14:foregroundMark x1="65079" y1="32500" x2="65079" y2="32500"/>
                        <a14:foregroundMark x1="32451" y1="46667" x2="32451" y2="46667"/>
                        <a14:foregroundMark x1="10582" y1="78333" x2="33510" y2="79000"/>
                        <a14:foregroundMark x1="26455" y1="91833" x2="44797" y2="83000"/>
                        <a14:foregroundMark x1="67725" y1="35667" x2="67901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54" y="875308"/>
            <a:ext cx="2092870" cy="22146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image.freepik.com/free-vector/no-translate-detected_43633-245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99752" l="0" r="992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7490"/>
            <a:ext cx="2100718" cy="27114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-163286" y="3665105"/>
            <a:ext cx="93072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2626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4" name="Picture 14" descr="https://i.pinimg.com/originals/67/b1/b1/67b1b198fded950e57ec4f971726495c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7167" b="90000" l="10000" r="92333">
                        <a14:foregroundMark x1="47667" y1="61500" x2="47667" y2="61500"/>
                        <a14:foregroundMark x1="49111" y1="22500" x2="49111" y2="22500"/>
                        <a14:foregroundMark x1="72889" y1="22833" x2="72889" y2="22833"/>
                        <a14:foregroundMark x1="53000" y1="31583" x2="68556" y2="34167"/>
                        <a14:foregroundMark x1="44222" y1="18083" x2="44222" y2="12667"/>
                        <a14:foregroundMark x1="41333" y1="60417" x2="76333" y2="53500"/>
                        <a14:foregroundMark x1="70556" y1="49833" x2="64222" y2="58583"/>
                        <a14:foregroundMark x1="42333" y1="38167" x2="54000" y2="5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60" y="3629823"/>
            <a:ext cx="2778164" cy="37042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s://st2.depositphotos.com/1642684/5335/v/950/depositphotos_53356427-stock-illustration-vector-illustration-of-a-littl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5254" y1="22754" x2="42188" y2="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7892"/>
            <a:ext cx="2907388" cy="29073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2757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0.24114 -0.53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0.12153 L -0.18281 0.478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-0.07222 0.609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1" y="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1 0.02083 L 0.0125 -0.5296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2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ng.pngtree.com/element_origin_min_pic/16/10/17/0858041ebd8696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37" y1="7875" x2="64537" y2="7875"/>
                        <a14:foregroundMark x1="41189" y1="38125" x2="63656" y2="2125"/>
                        <a14:foregroundMark x1="51982" y1="92000" x2="51982" y2="92000"/>
                        <a14:foregroundMark x1="80396" y1="92750" x2="73348" y2="83000"/>
                        <a14:foregroundMark x1="61674" y1="22750" x2="61674" y2="22750"/>
                        <a14:foregroundMark x1="42070" y1="21250" x2="42070" y2="21250"/>
                        <a14:foregroundMark x1="43172" y1="22750" x2="42511" y2="20000"/>
                        <a14:foregroundMark x1="51101" y1="29875" x2="51101" y2="29875"/>
                        <a14:foregroundMark x1="51101" y1="30500" x2="56388" y2="30500"/>
                        <a14:foregroundMark x1="49559" y1="29875" x2="49559" y2="29875"/>
                        <a14:foregroundMark x1="54185" y1="29625" x2="54185" y2="29625"/>
                        <a14:foregroundMark x1="64978" y1="39000" x2="64978" y2="39000"/>
                        <a14:foregroundMark x1="73128" y1="38375" x2="73128" y2="38375"/>
                        <a14:foregroundMark x1="6828" y1="39250" x2="35683" y2="39875"/>
                        <a14:foregroundMark x1="7930" y1="65750" x2="83700" y2="65250"/>
                        <a14:foregroundMark x1="84141" y1="65250" x2="83480" y2="50000"/>
                        <a14:foregroundMark x1="8150" y1="66000" x2="7269" y2="49625"/>
                        <a14:foregroundMark x1="6608" y1="45000" x2="7048" y2="39000"/>
                        <a14:foregroundMark x1="5286" y1="43625" x2="5286" y2="43625"/>
                        <a14:foregroundMark x1="62335" y1="38500" x2="62335" y2="38500"/>
                        <a14:foregroundMark x1="31498" y1="38375" x2="31498" y2="38375"/>
                        <a14:foregroundMark x1="51542" y1="89375" x2="51542" y2="89375"/>
                        <a14:foregroundMark x1="6828" y1="39000" x2="83480" y2="38875"/>
                        <a14:foregroundMark x1="77533" y1="85500" x2="77533" y2="85500"/>
                        <a14:foregroundMark x1="56608" y1="90000" x2="56608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824536" cy="6344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0726" y="2852936"/>
            <a:ext cx="3240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Молодец, так держать! Вот твоя заработанная монета! Нажми на нее и она окажется прямо в твоем кошельке!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s://cdn3.vectorstock.com/i/1000x1000/93/22/coin-vector-14693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2831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26"/>
          <a:stretch/>
        </p:blipFill>
        <p:spPr bwMode="auto">
          <a:xfrm>
            <a:off x="5796136" y="476672"/>
            <a:ext cx="116382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banner2.kisspng.com/20180323/lbw/kisspng-computer-icons-foreign-exchange-market-clip-art-wallets-5ab5825d3a5936.0218286615218448292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92" y="382117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6084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3333 0.6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395</Words>
  <Application>Microsoft Office PowerPoint</Application>
  <PresentationFormat>Экран (4:3)</PresentationFormat>
  <Paragraphs>53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ПК</cp:lastModifiedBy>
  <cp:revision>29</cp:revision>
  <dcterms:created xsi:type="dcterms:W3CDTF">2018-12-22T10:21:07Z</dcterms:created>
  <dcterms:modified xsi:type="dcterms:W3CDTF">2022-02-27T18:54:59Z</dcterms:modified>
</cp:coreProperties>
</file>