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3" r:id="rId2"/>
    <p:sldId id="272" r:id="rId3"/>
    <p:sldId id="270" r:id="rId4"/>
    <p:sldId id="306" r:id="rId5"/>
    <p:sldId id="269" r:id="rId6"/>
    <p:sldId id="273" r:id="rId7"/>
    <p:sldId id="274" r:id="rId8"/>
    <p:sldId id="275" r:id="rId9"/>
    <p:sldId id="289" r:id="rId10"/>
    <p:sldId id="30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8A73-678F-471E-A794-81B180710C42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E68-791F-4B3A-B6AD-EFC833505B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05600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8A73-678F-471E-A794-81B180710C42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E68-791F-4B3A-B6AD-EFC833505B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95018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8A73-678F-471E-A794-81B180710C42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E68-791F-4B3A-B6AD-EFC833505B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4004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8A73-678F-471E-A794-81B180710C42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E68-791F-4B3A-B6AD-EFC833505B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6193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8A73-678F-471E-A794-81B180710C42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E68-791F-4B3A-B6AD-EFC833505B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69003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8A73-678F-471E-A794-81B180710C42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E68-791F-4B3A-B6AD-EFC833505B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20196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8A73-678F-471E-A794-81B180710C42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E68-791F-4B3A-B6AD-EFC833505B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04219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8A73-678F-471E-A794-81B180710C42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E68-791F-4B3A-B6AD-EFC833505B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40722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8A73-678F-471E-A794-81B180710C42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E68-791F-4B3A-B6AD-EFC833505B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02468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8A73-678F-471E-A794-81B180710C42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E68-791F-4B3A-B6AD-EFC833505B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85238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8A73-678F-471E-A794-81B180710C42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E68-791F-4B3A-B6AD-EFC833505B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69612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08A73-678F-471E-A794-81B180710C42}" type="datetimeFigureOut">
              <a:rPr lang="ru-RU" smtClean="0"/>
              <a:pPr/>
              <a:t>28.02.2022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A5E68-791F-4B3A-B6AD-EFC833505B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534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png"/><Relationship Id="rId18" Type="http://schemas.openxmlformats.org/officeDocument/2006/relationships/image" Target="../media/image18.jpe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12" Type="http://schemas.openxmlformats.org/officeDocument/2006/relationships/slide" Target="slide6.xml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audio" Target="../media/audio3.wav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image" Target="../media/image19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png"/><Relationship Id="rId18" Type="http://schemas.openxmlformats.org/officeDocument/2006/relationships/slide" Target="slide6.xml"/><Relationship Id="rId3" Type="http://schemas.openxmlformats.org/officeDocument/2006/relationships/audio" Target="../media/audio4.wav"/><Relationship Id="rId21" Type="http://schemas.openxmlformats.org/officeDocument/2006/relationships/image" Target="../media/image27.jpeg"/><Relationship Id="rId7" Type="http://schemas.openxmlformats.org/officeDocument/2006/relationships/image" Target="../media/image8.jpe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png"/><Relationship Id="rId20" Type="http://schemas.openxmlformats.org/officeDocument/2006/relationships/image" Target="../media/image14.png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2.png"/><Relationship Id="rId19" Type="http://schemas.openxmlformats.org/officeDocument/2006/relationships/image" Target="../media/image4.png"/><Relationship Id="rId4" Type="http://schemas.openxmlformats.org/officeDocument/2006/relationships/audio" Target="../media/audio5.wav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4.png"/><Relationship Id="rId3" Type="http://schemas.openxmlformats.org/officeDocument/2006/relationships/audio" Target="../media/audio5.wav"/><Relationship Id="rId7" Type="http://schemas.openxmlformats.org/officeDocument/2006/relationships/image" Target="../media/image9.png"/><Relationship Id="rId12" Type="http://schemas.openxmlformats.org/officeDocument/2006/relationships/image" Target="../media/image30.png"/><Relationship Id="rId1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png"/><Relationship Id="rId20" Type="http://schemas.openxmlformats.org/officeDocument/2006/relationships/image" Target="../media/image34.jpeg"/><Relationship Id="rId1" Type="http://schemas.openxmlformats.org/officeDocument/2006/relationships/audio" Target="../media/audio6.wav"/><Relationship Id="rId6" Type="http://schemas.openxmlformats.org/officeDocument/2006/relationships/image" Target="../media/image8.jpeg"/><Relationship Id="rId11" Type="http://schemas.openxmlformats.org/officeDocument/2006/relationships/image" Target="../media/image29.png"/><Relationship Id="rId5" Type="http://schemas.openxmlformats.org/officeDocument/2006/relationships/image" Target="../media/image7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8.jpeg"/><Relationship Id="rId3" Type="http://schemas.openxmlformats.org/officeDocument/2006/relationships/audio" Target="../media/audio5.wav"/><Relationship Id="rId7" Type="http://schemas.openxmlformats.org/officeDocument/2006/relationships/image" Target="../media/image8.jpeg"/><Relationship Id="rId12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audio" Target="../media/audio7.wav"/><Relationship Id="rId6" Type="http://schemas.openxmlformats.org/officeDocument/2006/relationships/image" Target="../media/image7.png"/><Relationship Id="rId11" Type="http://schemas.openxmlformats.org/officeDocument/2006/relationships/image" Target="../media/image36.png"/><Relationship Id="rId5" Type="http://schemas.openxmlformats.org/officeDocument/2006/relationships/image" Target="../media/image6.png"/><Relationship Id="rId1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audio" Target="../media/audio8.wav"/><Relationship Id="rId9" Type="http://schemas.openxmlformats.org/officeDocument/2006/relationships/image" Target="../media/image35.pn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2.png"/><Relationship Id="rId3" Type="http://schemas.openxmlformats.org/officeDocument/2006/relationships/audio" Target="../media/audio10.wav"/><Relationship Id="rId7" Type="http://schemas.openxmlformats.org/officeDocument/2006/relationships/image" Target="../media/image7.png"/><Relationship Id="rId12" Type="http://schemas.openxmlformats.org/officeDocument/2006/relationships/image" Target="../media/image41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png"/><Relationship Id="rId1" Type="http://schemas.openxmlformats.org/officeDocument/2006/relationships/audio" Target="../media/audio9.wav"/><Relationship Id="rId6" Type="http://schemas.openxmlformats.org/officeDocument/2006/relationships/image" Target="../media/image6.png"/><Relationship Id="rId11" Type="http://schemas.openxmlformats.org/officeDocument/2006/relationships/image" Target="../media/image40.png"/><Relationship Id="rId5" Type="http://schemas.openxmlformats.org/officeDocument/2006/relationships/image" Target="../media/image8.jpeg"/><Relationship Id="rId15" Type="http://schemas.openxmlformats.org/officeDocument/2006/relationships/slide" Target="slide8.xml"/><Relationship Id="rId10" Type="http://schemas.openxmlformats.org/officeDocument/2006/relationships/image" Target="../media/image39.png"/><Relationship Id="rId4" Type="http://schemas.openxmlformats.org/officeDocument/2006/relationships/audio" Target="../media/audio11.wav"/><Relationship Id="rId9" Type="http://schemas.openxmlformats.org/officeDocument/2006/relationships/image" Target="../media/image12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slide" Target="slide2.xml"/><Relationship Id="rId3" Type="http://schemas.openxmlformats.org/officeDocument/2006/relationships/audio" Target="../media/audio13.wav"/><Relationship Id="rId7" Type="http://schemas.openxmlformats.org/officeDocument/2006/relationships/image" Target="../media/image9.png"/><Relationship Id="rId12" Type="http://schemas.openxmlformats.org/officeDocument/2006/relationships/image" Target="http://santexniki.com.ua/foto/znak25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7.png"/><Relationship Id="rId11" Type="http://schemas.openxmlformats.org/officeDocument/2006/relationships/image" Target="../media/image47.jpe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1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iskm.ru/artist/278154-Prostokvashino&#1072;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image" Target="../media/image50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1890961_60473392_f628cb902d5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3284984"/>
            <a:ext cx="1080120" cy="792088"/>
          </a:xfrm>
          <a:prstGeom prst="rect">
            <a:avLst/>
          </a:prstGeom>
        </p:spPr>
      </p:pic>
      <p:pic>
        <p:nvPicPr>
          <p:cNvPr id="4099" name="Picture 3" descr="D:\pro_smm_fb-o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61890961_60473392_f628cb902d5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35696" y="4509120"/>
            <a:ext cx="1144148" cy="88464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429000"/>
            <a:ext cx="1512168" cy="155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979844" y="260648"/>
            <a:ext cx="4184444" cy="3168352"/>
          </a:xfrm>
        </p:spPr>
        <p:txBody>
          <a:bodyPr>
            <a:no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Интерактивная </a:t>
            </a:r>
            <a:r>
              <a:rPr lang="ru-RU" sz="2400" b="1" dirty="0">
                <a:solidFill>
                  <a:srgbClr val="C00000"/>
                </a:solidFill>
              </a:rPr>
              <a:t>дидактическая игра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для детей старшего   дошкольного возраста 6-7 лет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«Экономика в </a:t>
            </a:r>
            <a:r>
              <a:rPr lang="ru-RU" sz="2400" b="1" dirty="0" err="1">
                <a:solidFill>
                  <a:srgbClr val="C00000"/>
                </a:solidFill>
              </a:rPr>
              <a:t>Простоквашино</a:t>
            </a:r>
            <a:r>
              <a:rPr lang="ru-RU" sz="2400" b="1" dirty="0">
                <a:solidFill>
                  <a:srgbClr val="C00000"/>
                </a:solidFill>
              </a:rPr>
              <a:t>»</a:t>
            </a:r>
          </a:p>
        </p:txBody>
      </p:sp>
      <p:pic>
        <p:nvPicPr>
          <p:cNvPr id="7" name="Picture 2" descr="D:\мои документы\6bc370eb15f3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8100392" y="5877272"/>
            <a:ext cx="811167" cy="7858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43808" y="6488668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Самара, </a:t>
            </a:r>
            <a:r>
              <a:rPr lang="ru-RU" b="1" dirty="0" smtClean="0">
                <a:solidFill>
                  <a:srgbClr val="002060"/>
                </a:solidFill>
              </a:rPr>
              <a:t>2022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63093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661248"/>
            <a:ext cx="4427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 Заместитель заведующего по ВМР:           Лизунова Оксана Владимировна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 Старший воспитатель: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 Косолапова Ольга Александровна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6bc370eb15f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8072462" y="5857892"/>
            <a:ext cx="811167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Делайте умные лица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Documents and Settings\Кирилл\Рабочий стол\МАМА\детские презентации\Почемучка\1a032c37cd1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8643966" cy="3471863"/>
          </a:xfrm>
          <a:prstGeom prst="rect">
            <a:avLst/>
          </a:prstGeom>
          <a:noFill/>
        </p:spPr>
      </p:pic>
      <p:pic>
        <p:nvPicPr>
          <p:cNvPr id="15" name="Picture 15" descr="solnishk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285728"/>
            <a:ext cx="1666866" cy="13938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5400000">
            <a:off x="5393537" y="2464587"/>
            <a:ext cx="285752" cy="564360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2643182"/>
            <a:ext cx="285752" cy="341473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2643182"/>
            <a:ext cx="285752" cy="341473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2c47817503d3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5400000">
            <a:off x="5393537" y="-35743"/>
            <a:ext cx="285752" cy="564360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5393537" y="1178703"/>
            <a:ext cx="285752" cy="564360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7142608">
            <a:off x="6874997" y="-138955"/>
            <a:ext cx="285752" cy="3802406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3529518">
            <a:off x="3709614" y="-85391"/>
            <a:ext cx="285752" cy="382289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116632"/>
            <a:ext cx="759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Угадайте, что купил Матроскин в магазине?</a:t>
            </a:r>
          </a:p>
        </p:txBody>
      </p:sp>
      <p:pic>
        <p:nvPicPr>
          <p:cNvPr id="1026" name="Picture 2" descr="C:\Лена\98ef9161d31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7762" y="3643314"/>
            <a:ext cx="2471737" cy="304799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287377" y="4972064"/>
            <a:ext cx="1928826" cy="771524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 descr="loiu hbkijvqpdtwuq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857620" y="1428736"/>
            <a:ext cx="3286148" cy="1225898"/>
          </a:xfrm>
          <a:prstGeom prst="rect">
            <a:avLst/>
          </a:prstGeom>
        </p:spPr>
      </p:pic>
      <p:pic>
        <p:nvPicPr>
          <p:cNvPr id="21" name="Picture 2" descr="C:\Лена\120758_w640_h640_cennik_o15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1560" y="1988840"/>
            <a:ext cx="1928826" cy="1119964"/>
          </a:xfrm>
          <a:prstGeom prst="rect">
            <a:avLst/>
          </a:prstGeom>
          <a:noFill/>
        </p:spPr>
      </p:pic>
      <p:pic>
        <p:nvPicPr>
          <p:cNvPr id="22" name="Picture 2" descr="C:\Лена\120758_w640_h640_cennik_o15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72330" y="1785926"/>
            <a:ext cx="1928826" cy="1119964"/>
          </a:xfrm>
          <a:prstGeom prst="rect">
            <a:avLst/>
          </a:prstGeom>
          <a:noFill/>
        </p:spPr>
      </p:pic>
      <p:pic>
        <p:nvPicPr>
          <p:cNvPr id="23" name="Picture 2" descr="C:\Лена\120758_w640_h640_cennik_o15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56176" y="4725144"/>
            <a:ext cx="1928826" cy="1119964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372200" y="515719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10</a:t>
            </a:r>
            <a:r>
              <a:rPr lang="en-US" sz="4800" b="1" dirty="0" smtClean="0"/>
              <a:t>-5</a:t>
            </a:r>
            <a:endParaRPr lang="ru-RU" sz="4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43608" y="2348880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3</a:t>
            </a:r>
            <a:r>
              <a:rPr lang="en-US" sz="4800" b="1" dirty="0" smtClean="0"/>
              <a:t>-2</a:t>
            </a:r>
            <a:endParaRPr lang="ru-RU" sz="4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572396" y="2143116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6-2</a:t>
            </a:r>
            <a:endParaRPr lang="ru-RU" sz="4800" b="1" dirty="0"/>
          </a:p>
        </p:txBody>
      </p:sp>
      <p:pic>
        <p:nvPicPr>
          <p:cNvPr id="30" name="Picture 2" descr="D:\мои документы\6bc370eb15f3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7929586" y="5857892"/>
            <a:ext cx="811167" cy="785818"/>
          </a:xfrm>
          <a:prstGeom prst="rect">
            <a:avLst/>
          </a:prstGeom>
          <a:noFill/>
        </p:spPr>
      </p:pic>
      <p:pic>
        <p:nvPicPr>
          <p:cNvPr id="31" name="~PP102.WAV">
            <a:hlinkClick r:id="" action="ppaction://media"/>
          </p:cNvPr>
          <p:cNvPicPr>
            <a:picLocks noRot="1" noChangeAspect="1"/>
          </p:cNvPicPr>
          <p:nvPr>
            <a:wavAudioFile r:embed="rId1" name="~PP102.WAV"/>
          </p:nvPr>
        </p:nvPicPr>
        <p:blipFill>
          <a:blip r:embed="rId14" cstate="email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1" name="Picture 2" descr="D:\149155_html_4a123f67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87824" y="2924944"/>
            <a:ext cx="1467670" cy="90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 descr="D:\149155_html_4a123f67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672" y="2132856"/>
            <a:ext cx="675582" cy="415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2503.750x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27984" y="3284984"/>
            <a:ext cx="1583457" cy="216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" descr="D:\2503.750x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8304" y="4581128"/>
            <a:ext cx="575345" cy="786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:\kat_pasha_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56376" y="1828802"/>
            <a:ext cx="648072" cy="503876"/>
          </a:xfrm>
          <a:prstGeom prst="rect">
            <a:avLst/>
          </a:prstGeom>
          <a:noFill/>
        </p:spPr>
      </p:pic>
      <p:pic>
        <p:nvPicPr>
          <p:cNvPr id="1029" name="Picture 5" descr="D:\kat_pasha_1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56176" y="2780928"/>
            <a:ext cx="1361728" cy="105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  <p:sndAc>
      <p:stSnd>
        <p:snd r:embed="rId3" name="Кот матроскин меня зовут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1042 L -0.37014 0.167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Documents and Settings\Кирилл\Рабочий стол\МАМА\детские презентации\Почемучка\1a032c37cd1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8643966" cy="3471863"/>
          </a:xfrm>
          <a:prstGeom prst="rect">
            <a:avLst/>
          </a:prstGeom>
          <a:noFill/>
        </p:spPr>
      </p:pic>
      <p:pic>
        <p:nvPicPr>
          <p:cNvPr id="15" name="Picture 15" descr="solnishk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0" y="285728"/>
            <a:ext cx="1666866" cy="13938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5400000">
            <a:off x="5393537" y="2464587"/>
            <a:ext cx="285752" cy="564360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2643182"/>
            <a:ext cx="285752" cy="341473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2643182"/>
            <a:ext cx="285752" cy="341473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2c47817503d3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5400000">
            <a:off x="5393537" y="-35743"/>
            <a:ext cx="285752" cy="564360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5393537" y="1178703"/>
            <a:ext cx="285752" cy="564360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7142608">
            <a:off x="6874997" y="-138955"/>
            <a:ext cx="285752" cy="380240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3529518">
            <a:off x="3709614" y="-85391"/>
            <a:ext cx="285752" cy="3822899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116632"/>
            <a:ext cx="759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Угадайте, что купил Матроскин в магазине?</a:t>
            </a:r>
          </a:p>
        </p:txBody>
      </p:sp>
      <p:pic>
        <p:nvPicPr>
          <p:cNvPr id="1026" name="Picture 2" descr="C:\Лена\98ef9161d31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44" y="3643314"/>
            <a:ext cx="2471737" cy="3047999"/>
          </a:xfrm>
          <a:prstGeom prst="rect">
            <a:avLst/>
          </a:prstGeom>
          <a:noFill/>
        </p:spPr>
      </p:pic>
      <p:pic>
        <p:nvPicPr>
          <p:cNvPr id="17" name="Рисунок 16" descr="loiu hbkijvqpdtwuq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779912" y="1428736"/>
            <a:ext cx="3363856" cy="1225898"/>
          </a:xfrm>
          <a:prstGeom prst="rect">
            <a:avLst/>
          </a:prstGeom>
        </p:spPr>
      </p:pic>
      <p:pic>
        <p:nvPicPr>
          <p:cNvPr id="18" name="Рисунок 17" descr="2f419556af95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714612" y="2500306"/>
            <a:ext cx="2285984" cy="1562653"/>
          </a:xfrm>
          <a:prstGeom prst="rect">
            <a:avLst/>
          </a:prstGeom>
        </p:spPr>
      </p:pic>
      <p:pic>
        <p:nvPicPr>
          <p:cNvPr id="19" name="Рисунок 18" descr="post-38482-124134153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00562" y="3143248"/>
            <a:ext cx="2214578" cy="2214578"/>
          </a:xfrm>
          <a:prstGeom prst="rect">
            <a:avLst/>
          </a:prstGeom>
        </p:spPr>
      </p:pic>
      <p:pic>
        <p:nvPicPr>
          <p:cNvPr id="20" name="Рисунок 19" descr="post-245934-1294618710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429388" y="2786058"/>
            <a:ext cx="1144020" cy="1144020"/>
          </a:xfrm>
          <a:prstGeom prst="rect">
            <a:avLst/>
          </a:prstGeom>
        </p:spPr>
      </p:pic>
      <p:pic>
        <p:nvPicPr>
          <p:cNvPr id="21" name="Picture 2" descr="C:\Лена\120758_w640_h640_cennik_o15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78694" y="1928802"/>
            <a:ext cx="1928826" cy="1119964"/>
          </a:xfrm>
          <a:prstGeom prst="rect">
            <a:avLst/>
          </a:prstGeom>
          <a:noFill/>
        </p:spPr>
      </p:pic>
      <p:pic>
        <p:nvPicPr>
          <p:cNvPr id="22" name="Picture 2" descr="C:\Лена\120758_w640_h640_cennik_o15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072330" y="1785926"/>
            <a:ext cx="1928826" cy="1119964"/>
          </a:xfrm>
          <a:prstGeom prst="rect">
            <a:avLst/>
          </a:prstGeom>
          <a:noFill/>
        </p:spPr>
      </p:pic>
      <p:pic>
        <p:nvPicPr>
          <p:cNvPr id="23" name="Picture 2" descr="C:\Лена\120758_w640_h640_cennik_o15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357950" y="4429132"/>
            <a:ext cx="1928826" cy="1119964"/>
          </a:xfrm>
          <a:prstGeom prst="rect">
            <a:avLst/>
          </a:prstGeom>
          <a:noFill/>
        </p:spPr>
      </p:pic>
      <p:pic>
        <p:nvPicPr>
          <p:cNvPr id="24" name="Рисунок 23" descr="2f419556af95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928794" y="1928802"/>
            <a:ext cx="862557" cy="5896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75656" y="2285992"/>
            <a:ext cx="1623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7</a:t>
            </a:r>
            <a:r>
              <a:rPr lang="en-US" sz="4800" b="1" dirty="0" smtClean="0"/>
              <a:t>-5</a:t>
            </a:r>
            <a:endParaRPr lang="ru-RU" sz="4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732240" y="4786322"/>
            <a:ext cx="1437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6+2</a:t>
            </a:r>
            <a:endParaRPr lang="ru-RU" sz="4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380312" y="2143116"/>
            <a:ext cx="16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10</a:t>
            </a:r>
            <a:r>
              <a:rPr lang="ru-RU" sz="4800" b="1" dirty="0" smtClean="0"/>
              <a:t>-</a:t>
            </a:r>
            <a:r>
              <a:rPr lang="ru-RU" sz="4800" b="1" dirty="0" smtClean="0"/>
              <a:t>5</a:t>
            </a:r>
            <a:endParaRPr lang="ru-RU" sz="4800" b="1" dirty="0"/>
          </a:p>
        </p:txBody>
      </p:sp>
      <p:pic>
        <p:nvPicPr>
          <p:cNvPr id="28" name="Рисунок 27" descr="post-245934-1294618710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7858148" y="1857364"/>
            <a:ext cx="429640" cy="429640"/>
          </a:xfrm>
          <a:prstGeom prst="rect">
            <a:avLst/>
          </a:prstGeom>
        </p:spPr>
      </p:pic>
      <p:pic>
        <p:nvPicPr>
          <p:cNvPr id="29" name="Рисунок 28" descr="post-38482-1241341537.pn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7215206" y="4500570"/>
            <a:ext cx="500066" cy="500066"/>
          </a:xfrm>
          <a:prstGeom prst="rect">
            <a:avLst/>
          </a:prstGeom>
        </p:spPr>
      </p:pic>
      <p:pic>
        <p:nvPicPr>
          <p:cNvPr id="30" name="Picture 2" descr="D:\мои документы\6bc370eb15f3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flipH="1">
            <a:off x="7929586" y="5857892"/>
            <a:ext cx="811167" cy="785818"/>
          </a:xfrm>
          <a:prstGeom prst="rect">
            <a:avLst/>
          </a:prstGeom>
          <a:noFill/>
        </p:spPr>
      </p:pic>
      <p:pic>
        <p:nvPicPr>
          <p:cNvPr id="31" name="~PP102.WAV">
            <a:hlinkClick r:id="" action="ppaction://media"/>
          </p:cNvPr>
          <p:cNvPicPr>
            <a:picLocks noRot="1" noChangeAspect="1"/>
          </p:cNvPicPr>
          <p:nvPr>
            <a:wavAudioFile r:embed="rId1" name="~PP102.WAV"/>
          </p:nvPr>
        </p:nvPicPr>
        <p:blipFill>
          <a:blip r:embed="rId20" cstate="email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027" name="Picture 3" descr="D:\369083_big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95736" y="5085184"/>
            <a:ext cx="1459915" cy="144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93003655"/>
      </p:ext>
    </p:extLst>
  </p:cSld>
  <p:clrMapOvr>
    <a:masterClrMapping/>
  </p:clrMapOvr>
  <p:transition>
    <p:wipe dir="d"/>
    <p:sndAc>
      <p:stSnd>
        <p:snd r:embed="rId3" name="Кот матроскин меня зовут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28645 0.195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9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т матроскин меня зову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Documents and Settings\Кирилл\Рабочий стол\МАМА\детские презентации\Почемучка\1a032c37cd1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8643966" cy="3471863"/>
          </a:xfrm>
          <a:prstGeom prst="rect">
            <a:avLst/>
          </a:prstGeom>
          <a:noFill/>
        </p:spPr>
      </p:pic>
      <p:pic>
        <p:nvPicPr>
          <p:cNvPr id="15" name="Picture 15" descr="solnishk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285728"/>
            <a:ext cx="1666866" cy="13938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5400000">
            <a:off x="5393537" y="2464587"/>
            <a:ext cx="285752" cy="564360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2643182"/>
            <a:ext cx="285752" cy="341473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2643182"/>
            <a:ext cx="285752" cy="341473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2c47817503d3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5400000">
            <a:off x="5393537" y="-35743"/>
            <a:ext cx="285752" cy="564360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5393537" y="1178703"/>
            <a:ext cx="285752" cy="564360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7142608">
            <a:off x="6874997" y="-138955"/>
            <a:ext cx="285752" cy="3802406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3529518">
            <a:off x="3709614" y="-85391"/>
            <a:ext cx="285752" cy="382289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73927" y="188640"/>
            <a:ext cx="767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Угадайте, что купил Матроскин в магазине?</a:t>
            </a:r>
          </a:p>
        </p:txBody>
      </p:sp>
      <p:pic>
        <p:nvPicPr>
          <p:cNvPr id="1026" name="Picture 2" descr="C:\Лена\98ef9161d31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44" y="3643314"/>
            <a:ext cx="2471737" cy="3047999"/>
          </a:xfrm>
          <a:prstGeom prst="rect">
            <a:avLst/>
          </a:prstGeom>
          <a:noFill/>
        </p:spPr>
      </p:pic>
      <p:pic>
        <p:nvPicPr>
          <p:cNvPr id="16" name="Рисунок 15" descr="loiu hbkijvqpdtwuq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857620" y="1428736"/>
            <a:ext cx="3286148" cy="1225898"/>
          </a:xfrm>
          <a:prstGeom prst="rect">
            <a:avLst/>
          </a:prstGeom>
        </p:spPr>
      </p:pic>
      <p:pic>
        <p:nvPicPr>
          <p:cNvPr id="17" name="Рисунок 16" descr="3c611b8f39b9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214810" y="4357694"/>
            <a:ext cx="3643337" cy="855172"/>
          </a:xfrm>
          <a:prstGeom prst="rect">
            <a:avLst/>
          </a:prstGeom>
        </p:spPr>
      </p:pic>
      <p:pic>
        <p:nvPicPr>
          <p:cNvPr id="18" name="Рисунок 17" descr="post-280950-1311019286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000364" y="2643182"/>
            <a:ext cx="2048310" cy="1433817"/>
          </a:xfrm>
          <a:prstGeom prst="rect">
            <a:avLst/>
          </a:prstGeom>
        </p:spPr>
      </p:pic>
      <p:pic>
        <p:nvPicPr>
          <p:cNvPr id="19" name="Рисунок 18" descr="1grimm1.pn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 rot="1531866">
            <a:off x="5778798" y="2728092"/>
            <a:ext cx="1879362" cy="1384793"/>
          </a:xfrm>
          <a:prstGeom prst="rect">
            <a:avLst/>
          </a:prstGeom>
        </p:spPr>
      </p:pic>
      <p:pic>
        <p:nvPicPr>
          <p:cNvPr id="12" name="Picture 2" descr="C:\Лена\120758_w640_h640_cennik_o15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285852" y="1928802"/>
            <a:ext cx="1928826" cy="1119964"/>
          </a:xfrm>
          <a:prstGeom prst="rect">
            <a:avLst/>
          </a:prstGeom>
          <a:noFill/>
        </p:spPr>
      </p:pic>
      <p:pic>
        <p:nvPicPr>
          <p:cNvPr id="21" name="Рисунок 20" descr="post-280950-1311019286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2071670" y="2000240"/>
            <a:ext cx="571504" cy="4000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43042" y="2285992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6+4</a:t>
            </a:r>
            <a:endParaRPr lang="ru-RU" sz="4800" b="1" dirty="0"/>
          </a:p>
        </p:txBody>
      </p:sp>
      <p:pic>
        <p:nvPicPr>
          <p:cNvPr id="23" name="Picture 2" descr="C:\Лена\120758_w640_h640_cennik_o15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072330" y="1928802"/>
            <a:ext cx="1928826" cy="1119964"/>
          </a:xfrm>
          <a:prstGeom prst="rect">
            <a:avLst/>
          </a:prstGeom>
          <a:noFill/>
        </p:spPr>
      </p:pic>
      <p:pic>
        <p:nvPicPr>
          <p:cNvPr id="24" name="Рисунок 23" descr="1grimm1.pn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>
          <a:xfrm rot="1531866">
            <a:off x="7861656" y="1979718"/>
            <a:ext cx="681542" cy="5021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500958" y="2285992"/>
            <a:ext cx="1391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4+2</a:t>
            </a:r>
          </a:p>
        </p:txBody>
      </p:sp>
      <p:pic>
        <p:nvPicPr>
          <p:cNvPr id="26" name="Picture 2" descr="C:\Лена\120758_w640_h640_cennik_o15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929322" y="5072074"/>
            <a:ext cx="1928826" cy="1119964"/>
          </a:xfrm>
          <a:prstGeom prst="rect">
            <a:avLst/>
          </a:prstGeom>
          <a:noFill/>
        </p:spPr>
      </p:pic>
      <p:pic>
        <p:nvPicPr>
          <p:cNvPr id="27" name="Рисунок 26" descr="3c611b8f39b9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6500826" y="5214950"/>
            <a:ext cx="1208526" cy="28366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357950" y="5429264"/>
            <a:ext cx="1116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5</a:t>
            </a:r>
            <a:r>
              <a:rPr lang="ru-RU" sz="4800" b="1" dirty="0" smtClean="0"/>
              <a:t>+4</a:t>
            </a:r>
            <a:endParaRPr lang="ru-RU" sz="4800" b="1" dirty="0"/>
          </a:p>
        </p:txBody>
      </p:sp>
      <p:pic>
        <p:nvPicPr>
          <p:cNvPr id="29" name="Picture 2" descr="D:\мои документы\6bc370eb15f3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flipH="1">
            <a:off x="7929586" y="5857892"/>
            <a:ext cx="811167" cy="785818"/>
          </a:xfrm>
          <a:prstGeom prst="rect">
            <a:avLst/>
          </a:prstGeom>
          <a:noFill/>
        </p:spPr>
      </p:pic>
      <p:pic>
        <p:nvPicPr>
          <p:cNvPr id="30" name="~PP1153.WAV">
            <a:hlinkClick r:id="" action="ppaction://media"/>
          </p:cNvPr>
          <p:cNvPicPr>
            <a:picLocks noRot="1" noChangeAspect="1"/>
          </p:cNvPicPr>
          <p:nvPr>
            <a:wavAudioFile r:embed="rId1" name="~PP1153.WAV"/>
          </p:nvPr>
        </p:nvPicPr>
        <p:blipFill>
          <a:blip r:embed="rId19" cstate="email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2050" name="Picture 2" descr="D:\5114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43902" y="4797152"/>
            <a:ext cx="2212074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8975 0.335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Documents and Settings\Кирилл\Рабочий стол\МАМА\детские презентации\Почемучка\1a032c37cd1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8643966" cy="3471863"/>
          </a:xfrm>
          <a:prstGeom prst="rect">
            <a:avLst/>
          </a:prstGeom>
          <a:noFill/>
        </p:spPr>
      </p:pic>
      <p:pic>
        <p:nvPicPr>
          <p:cNvPr id="15" name="Picture 15" descr="solnishk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0" y="285728"/>
            <a:ext cx="1666866" cy="13938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5400000">
            <a:off x="5393537" y="2464587"/>
            <a:ext cx="285752" cy="564360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72462" y="3857628"/>
            <a:ext cx="285752" cy="2200284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3857628"/>
            <a:ext cx="285752" cy="2200284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2c47817503d3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5400000">
            <a:off x="5393537" y="1178703"/>
            <a:ext cx="285752" cy="564360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0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Матроскин решил купить валенки.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Когда это сделать дешевле: летом или зимой?</a:t>
            </a:r>
          </a:p>
        </p:txBody>
      </p:sp>
      <p:pic>
        <p:nvPicPr>
          <p:cNvPr id="1026" name="Picture 2" descr="C:\Лена\98ef9161d31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44" y="3071810"/>
            <a:ext cx="2935191" cy="3619503"/>
          </a:xfrm>
          <a:prstGeom prst="rect">
            <a:avLst/>
          </a:prstGeom>
          <a:noFill/>
        </p:spPr>
      </p:pic>
      <p:pic>
        <p:nvPicPr>
          <p:cNvPr id="17" name="Рисунок 16" descr="loiu hbkijvqpdtwuq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786182" y="3929066"/>
            <a:ext cx="3286148" cy="1225898"/>
          </a:xfrm>
          <a:prstGeom prst="rect">
            <a:avLst/>
          </a:prstGeom>
        </p:spPr>
      </p:pic>
      <p:pic>
        <p:nvPicPr>
          <p:cNvPr id="28" name="Рисунок 27" descr="09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071934" y="1500174"/>
            <a:ext cx="2428892" cy="2428892"/>
          </a:xfrm>
          <a:prstGeom prst="rect">
            <a:avLst/>
          </a:prstGeom>
        </p:spPr>
      </p:pic>
      <p:sp>
        <p:nvSpPr>
          <p:cNvPr id="29" name="Овал 28"/>
          <p:cNvSpPr>
            <a:spLocks noChangeAspect="1"/>
          </p:cNvSpPr>
          <p:nvPr/>
        </p:nvSpPr>
        <p:spPr>
          <a:xfrm>
            <a:off x="2071670" y="1285860"/>
            <a:ext cx="1296000" cy="1296000"/>
          </a:xfrm>
          <a:prstGeom prst="ellipse">
            <a:avLst/>
          </a:prstGeom>
          <a:blipFill>
            <a:blip r:embed="rId12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/>
          <p:cNvSpPr>
            <a:spLocks noChangeAspect="1"/>
          </p:cNvSpPr>
          <p:nvPr/>
        </p:nvSpPr>
        <p:spPr>
          <a:xfrm>
            <a:off x="6929454" y="1357298"/>
            <a:ext cx="1296000" cy="1296000"/>
          </a:xfrm>
          <a:prstGeom prst="ellipse">
            <a:avLst/>
          </a:prstGeom>
          <a:blipFill>
            <a:blip r:embed="rId13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071670" y="2571744"/>
            <a:ext cx="107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Лето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72330" y="2643182"/>
            <a:ext cx="1119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Зима</a:t>
            </a:r>
          </a:p>
        </p:txBody>
      </p:sp>
      <p:pic>
        <p:nvPicPr>
          <p:cNvPr id="18" name="Picture 2" descr="D:\мои документы\6bc370eb15f3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flipH="1">
            <a:off x="7929586" y="5857892"/>
            <a:ext cx="811167" cy="785818"/>
          </a:xfrm>
          <a:prstGeom prst="rect">
            <a:avLst/>
          </a:prstGeom>
          <a:noFill/>
        </p:spPr>
      </p:pic>
      <p:pic>
        <p:nvPicPr>
          <p:cNvPr id="19" name="~PP1957.WAV">
            <a:hlinkClick r:id="" action="ppaction://media"/>
          </p:cNvPr>
          <p:cNvPicPr>
            <a:picLocks noRot="1" noChangeAspect="1"/>
          </p:cNvPicPr>
          <p:nvPr>
            <a:wavAudioFile r:embed="rId1" name="~PP1957.WAV"/>
          </p:nvPr>
        </p:nvPicPr>
        <p:blipFill>
          <a:blip r:embed="rId16" cstate="email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ален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18837 0.419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 isNarration="1"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Куб 20"/>
          <p:cNvSpPr/>
          <p:nvPr/>
        </p:nvSpPr>
        <p:spPr>
          <a:xfrm>
            <a:off x="2500298" y="3357562"/>
            <a:ext cx="6643702" cy="571504"/>
          </a:xfrm>
          <a:prstGeom prst="cub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3" descr="C:\Documents and Settings\Кирилл\Рабочий стол\МАМА\детские презентации\Почемучка\1a032c37cd1d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8643966" cy="3471863"/>
          </a:xfrm>
          <a:prstGeom prst="rect">
            <a:avLst/>
          </a:prstGeom>
          <a:noFill/>
        </p:spPr>
      </p:pic>
      <p:pic>
        <p:nvPicPr>
          <p:cNvPr id="15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0" y="285728"/>
            <a:ext cx="1666866" cy="13938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5400000">
            <a:off x="5822165" y="2393149"/>
            <a:ext cx="285752" cy="578647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58248" y="3500438"/>
            <a:ext cx="285752" cy="248603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3857628"/>
            <a:ext cx="285752" cy="2200284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2c47817503d3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5400000">
            <a:off x="5822165" y="1035827"/>
            <a:ext cx="285752" cy="578647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71572" y="332656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Матроскин открыл молочный магазин.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Какой продукт лишний?</a:t>
            </a:r>
          </a:p>
        </p:txBody>
      </p:sp>
      <p:pic>
        <p:nvPicPr>
          <p:cNvPr id="17" name="Рисунок 16" descr="loiu hbkijvqpdtwuq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357686" y="3929066"/>
            <a:ext cx="3286148" cy="1225898"/>
          </a:xfrm>
          <a:prstGeom prst="rect">
            <a:avLst/>
          </a:prstGeom>
        </p:spPr>
      </p:pic>
      <p:pic>
        <p:nvPicPr>
          <p:cNvPr id="18" name="Рисунок 17" descr="prostokv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143248"/>
            <a:ext cx="3500430" cy="3080378"/>
          </a:xfrm>
          <a:prstGeom prst="rect">
            <a:avLst/>
          </a:prstGeom>
        </p:spPr>
      </p:pic>
      <p:pic>
        <p:nvPicPr>
          <p:cNvPr id="19" name="Рисунок 18" descr="0a3036d01da1704db790814a4f7f1022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429508" y="2357430"/>
            <a:ext cx="1714492" cy="1271582"/>
          </a:xfrm>
          <a:prstGeom prst="rect">
            <a:avLst/>
          </a:prstGeom>
        </p:spPr>
      </p:pic>
      <p:pic>
        <p:nvPicPr>
          <p:cNvPr id="20" name="Рисунок 19" descr="f7cb81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357422" y="1571612"/>
            <a:ext cx="1599986" cy="2190750"/>
          </a:xfrm>
          <a:prstGeom prst="rect">
            <a:avLst/>
          </a:prstGeom>
        </p:spPr>
      </p:pic>
      <p:pic>
        <p:nvPicPr>
          <p:cNvPr id="22" name="Рисунок 21" descr="Butter_Food_Clipart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5214942" y="2571744"/>
            <a:ext cx="2024050" cy="1735623"/>
          </a:xfrm>
          <a:prstGeom prst="rect">
            <a:avLst/>
          </a:prstGeom>
        </p:spPr>
      </p:pic>
      <p:pic>
        <p:nvPicPr>
          <p:cNvPr id="23" name="Рисунок 22" descr="1grimm1.pn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3786182" y="2786058"/>
            <a:ext cx="1357322" cy="1040614"/>
          </a:xfrm>
          <a:prstGeom prst="rect">
            <a:avLst/>
          </a:prstGeom>
        </p:spPr>
      </p:pic>
      <p:pic>
        <p:nvPicPr>
          <p:cNvPr id="24" name="Picture 2" descr="D:\мои документы\6bc370eb15f3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flipH="1">
            <a:off x="7929586" y="5857892"/>
            <a:ext cx="811167" cy="785818"/>
          </a:xfrm>
          <a:prstGeom prst="rect">
            <a:avLst/>
          </a:prstGeom>
          <a:noFill/>
        </p:spPr>
      </p:pic>
      <p:pic>
        <p:nvPicPr>
          <p:cNvPr id="25" name="~PP903.WAV">
            <a:hlinkClick r:id="" action="ppaction://media"/>
          </p:cNvPr>
          <p:cNvPicPr>
            <a:picLocks noRot="1" noChangeAspect="1"/>
          </p:cNvPicPr>
          <p:nvPr>
            <a:wavAudioFile r:embed="rId1" name="~PP903.WAV"/>
          </p:nvPr>
        </p:nvPicPr>
        <p:blipFill>
          <a:blip r:embed="rId17" cstate="email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ешь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ешь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умаешь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у и что э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5438b15b286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43504" y="1214422"/>
            <a:ext cx="3918100" cy="5093529"/>
          </a:xfrm>
          <a:prstGeom prst="rect">
            <a:avLst/>
          </a:prstGeom>
        </p:spPr>
      </p:pic>
      <p:pic>
        <p:nvPicPr>
          <p:cNvPr id="14" name="Picture 3" descr="C:\Documents and Settings\Кирилл\Рабочий стол\МАМА\детские презентации\Почемучка\1a032c37cd1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8643966" cy="3471863"/>
          </a:xfrm>
          <a:prstGeom prst="rect">
            <a:avLst/>
          </a:prstGeom>
          <a:noFill/>
        </p:spPr>
      </p:pic>
      <p:pic>
        <p:nvPicPr>
          <p:cNvPr id="15" name="Picture 15" descr="solnishk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0" y="285728"/>
            <a:ext cx="1666866" cy="1393825"/>
          </a:xfrm>
          <a:prstGeom prst="rect">
            <a:avLst/>
          </a:prstGeom>
          <a:noFill/>
        </p:spPr>
      </p:pic>
      <p:pic>
        <p:nvPicPr>
          <p:cNvPr id="2" name="Рисунок 1" descr="2c47817503d3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</p:spPr>
      </p:pic>
      <p:pic>
        <p:nvPicPr>
          <p:cNvPr id="24" name="Picture 2" descr="C:\Лена\98ef9161d31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1472" y="4112272"/>
            <a:ext cx="2071702" cy="2554699"/>
          </a:xfrm>
          <a:prstGeom prst="rect">
            <a:avLst/>
          </a:prstGeom>
          <a:noFill/>
        </p:spPr>
      </p:pic>
      <p:pic>
        <p:nvPicPr>
          <p:cNvPr id="27" name="Рисунок 26" descr="61890961_60473392_f628cb902d52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357422" y="5000636"/>
            <a:ext cx="1000132" cy="77329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28662" y="0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Решите ребус и вы узнаете, куда отнёс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заработанные деньги Матроскин.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72264" y="2357430"/>
            <a:ext cx="1965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Банк</a:t>
            </a:r>
          </a:p>
        </p:txBody>
      </p:sp>
      <p:pic>
        <p:nvPicPr>
          <p:cNvPr id="1026" name="Picture 2" descr="C:\Лена\и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85720" y="1357298"/>
            <a:ext cx="3968750" cy="2449513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4429124" y="214290"/>
            <a:ext cx="492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/>
              <a:t>,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7554" y="2928934"/>
            <a:ext cx="1688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С=Б</a:t>
            </a:r>
          </a:p>
        </p:txBody>
      </p:sp>
      <p:pic>
        <p:nvPicPr>
          <p:cNvPr id="33" name="Picture 14" descr="http://santexniki.com.ua/foto/znak25.jpg"/>
          <p:cNvPicPr>
            <a:picLocks noChangeAspect="1" noChangeArrowheads="1"/>
          </p:cNvPicPr>
          <p:nvPr/>
        </p:nvPicPr>
        <p:blipFill>
          <a:blip r:embed="rId11" r:link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5100" y="0"/>
            <a:ext cx="1358900" cy="1438275"/>
          </a:xfrm>
          <a:prstGeom prst="rect">
            <a:avLst/>
          </a:prstGeom>
          <a:noFill/>
        </p:spPr>
      </p:pic>
      <p:pic>
        <p:nvPicPr>
          <p:cNvPr id="16" name="Рисунок 15" descr="6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8072462" y="5786462"/>
            <a:ext cx="1071538" cy="1071538"/>
          </a:xfrm>
          <a:prstGeom prst="rect">
            <a:avLst/>
          </a:prstGeom>
        </p:spPr>
      </p:pic>
      <p:pic>
        <p:nvPicPr>
          <p:cNvPr id="17" name="~PP1977.WAV">
            <a:hlinkClick r:id="" action="ppaction://media"/>
          </p:cNvPr>
          <p:cNvPicPr>
            <a:picLocks noRot="1" noChangeAspect="1"/>
          </p:cNvPicPr>
          <p:nvPr>
            <a:wavAudioFile r:embed="rId1" name="~PP1977.WAV"/>
          </p:nvPr>
        </p:nvPicPr>
        <p:blipFill>
          <a:blip r:embed="rId15" cstate="email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Средства у нас ес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Кирилл\Рабочий стол\МАМА\детские презентации\Почемучка\1a032c37cd1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8715436" cy="3471863"/>
          </a:xfrm>
          <a:prstGeom prst="rect">
            <a:avLst/>
          </a:prstGeom>
          <a:noFill/>
        </p:spPr>
      </p:pic>
      <p:pic>
        <p:nvPicPr>
          <p:cNvPr id="4" name="Рисунок 3" descr="2c47817503d3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4813660"/>
            <a:ext cx="9144000" cy="2044340"/>
          </a:xfrm>
          <a:prstGeom prst="rect">
            <a:avLst/>
          </a:prstGeom>
        </p:spPr>
      </p:pic>
      <p:pic>
        <p:nvPicPr>
          <p:cNvPr id="6" name="Picture 15" descr="solnishk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8" y="142852"/>
            <a:ext cx="1714480" cy="143364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2844" y="4643446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 err="1">
                <a:hlinkClick r:id="rId6"/>
              </a:rPr>
              <a:t>h</a:t>
            </a:r>
            <a:endParaRPr lang="ru-RU" sz="1400" b="1" dirty="0"/>
          </a:p>
        </p:txBody>
      </p:sp>
      <p:pic>
        <p:nvPicPr>
          <p:cNvPr id="5123" name="Picture 3" descr="D:\cat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340768"/>
            <a:ext cx="4439777" cy="50159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503656">
            <a:off x="5648612" y="3185168"/>
            <a:ext cx="1368152" cy="627508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61890961_60473392_f628cb902d52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20274565">
            <a:off x="1942632" y="2721991"/>
            <a:ext cx="983914" cy="760757"/>
          </a:xfrm>
          <a:prstGeom prst="rect">
            <a:avLst/>
          </a:prstGeom>
        </p:spPr>
      </p:pic>
      <p:pic>
        <p:nvPicPr>
          <p:cNvPr id="9" name="Picture 2" descr="D:\мои документы\6bc370eb15f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8072462" y="5857892"/>
            <a:ext cx="811167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112</Words>
  <Application>Microsoft Office PowerPoint</Application>
  <PresentationFormat>Экран (4:3)</PresentationFormat>
  <Paragraphs>32</Paragraphs>
  <Slides>10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136</cp:revision>
  <dcterms:created xsi:type="dcterms:W3CDTF">2011-08-09T07:34:09Z</dcterms:created>
  <dcterms:modified xsi:type="dcterms:W3CDTF">2022-02-28T18:44:00Z</dcterms:modified>
</cp:coreProperties>
</file>