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488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ПК\Рабочий стол\Для сайта по питанию\hello_html_m6fe1d8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ПК\Рабочий стол\Для сайта по питанию\hello_html_6fb8e5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57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ПК\Рабочий стол\Для сайта по питанию\hello_html_33f223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ПК\Рабочий стол\Для сайта по питанию\hello_html_6eabbd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2248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ПК\Рабочий стол\Для сайта по питанию\hello_html_69ad4bb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91980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ПК\Рабочий стол\Для сайта по питанию\hello_html_6b0f63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469" y="0"/>
            <a:ext cx="6892469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ПК</cp:lastModifiedBy>
  <cp:revision>6</cp:revision>
  <dcterms:modified xsi:type="dcterms:W3CDTF">2021-02-11T16:51:14Z</dcterms:modified>
</cp:coreProperties>
</file>