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57" r:id="rId3"/>
    <p:sldId id="260" r:id="rId4"/>
    <p:sldId id="258" r:id="rId5"/>
    <p:sldId id="268" r:id="rId6"/>
    <p:sldId id="269" r:id="rId7"/>
    <p:sldId id="270" r:id="rId8"/>
    <p:sldId id="267" r:id="rId9"/>
    <p:sldId id="272" r:id="rId10"/>
    <p:sldId id="273" r:id="rId11"/>
    <p:sldId id="274" r:id="rId12"/>
    <p:sldId id="261" r:id="rId13"/>
    <p:sldId id="262" r:id="rId14"/>
    <p:sldId id="263" r:id="rId15"/>
    <p:sldId id="264" r:id="rId16"/>
    <p:sldId id="275" r:id="rId17"/>
    <p:sldId id="276" r:id="rId18"/>
    <p:sldId id="277" r:id="rId19"/>
    <p:sldId id="26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A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E9D6-5535-4699-ACB7-AF820B7AE319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5DB7A-0C02-4D16-B45E-281DD6649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5DB7A-0C02-4D16-B45E-281DD664955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25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5DB7A-0C02-4D16-B45E-281DD664955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005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5DB7A-0C02-4D16-B45E-281DD664955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005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5DB7A-0C02-4D16-B45E-281DD664955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00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5DB7A-0C02-4D16-B45E-281DD664955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00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slide" Target="slide8.xml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microsoft.com/office/2007/relationships/hdphoto" Target="../media/hdphoto17.wdp"/><Relationship Id="rId17" Type="http://schemas.openxmlformats.org/officeDocument/2006/relationships/image" Target="../media/image35.png"/><Relationship Id="rId2" Type="http://schemas.openxmlformats.org/officeDocument/2006/relationships/image" Target="../media/image26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microsoft.com/office/2007/relationships/hdphoto" Target="../media/hdphoto18.wdp"/><Relationship Id="rId10" Type="http://schemas.microsoft.com/office/2007/relationships/hdphoto" Target="../media/hdphoto16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6.png"/><Relationship Id="rId18" Type="http://schemas.microsoft.com/office/2007/relationships/hdphoto" Target="../media/hdphoto20.wdp"/><Relationship Id="rId3" Type="http://schemas.openxmlformats.org/officeDocument/2006/relationships/image" Target="../media/image27.png"/><Relationship Id="rId21" Type="http://schemas.microsoft.com/office/2007/relationships/hdphoto" Target="../media/hdphoto18.wdp"/><Relationship Id="rId7" Type="http://schemas.openxmlformats.org/officeDocument/2006/relationships/image" Target="../media/image30.png"/><Relationship Id="rId12" Type="http://schemas.microsoft.com/office/2007/relationships/hdphoto" Target="../media/hdphoto17.wdp"/><Relationship Id="rId17" Type="http://schemas.openxmlformats.org/officeDocument/2006/relationships/image" Target="../media/image39.png"/><Relationship Id="rId2" Type="http://schemas.openxmlformats.org/officeDocument/2006/relationships/image" Target="../media/image26.jpeg"/><Relationship Id="rId16" Type="http://schemas.openxmlformats.org/officeDocument/2006/relationships/image" Target="../media/image38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microsoft.com/office/2007/relationships/hdphoto" Target="../media/hdphoto16.wdp"/><Relationship Id="rId19" Type="http://schemas.openxmlformats.org/officeDocument/2006/relationships/slide" Target="slide3.xml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microsoft.com/office/2007/relationships/hdphoto" Target="../media/hdphoto19.wdp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46.png"/><Relationship Id="rId18" Type="http://schemas.microsoft.com/office/2007/relationships/hdphoto" Target="../media/hdphoto28.wdp"/><Relationship Id="rId26" Type="http://schemas.openxmlformats.org/officeDocument/2006/relationships/image" Target="../media/image52.png"/><Relationship Id="rId3" Type="http://schemas.openxmlformats.org/officeDocument/2006/relationships/image" Target="../media/image41.png"/><Relationship Id="rId21" Type="http://schemas.microsoft.com/office/2007/relationships/hdphoto" Target="../media/hdphoto29.wdp"/><Relationship Id="rId7" Type="http://schemas.openxmlformats.org/officeDocument/2006/relationships/image" Target="../media/image43.png"/><Relationship Id="rId12" Type="http://schemas.microsoft.com/office/2007/relationships/hdphoto" Target="../media/hdphoto25.wdp"/><Relationship Id="rId17" Type="http://schemas.openxmlformats.org/officeDocument/2006/relationships/image" Target="../media/image48.png"/><Relationship Id="rId25" Type="http://schemas.openxmlformats.org/officeDocument/2006/relationships/image" Target="../media/image51.png"/><Relationship Id="rId2" Type="http://schemas.openxmlformats.org/officeDocument/2006/relationships/image" Target="../media/image40.jpeg"/><Relationship Id="rId16" Type="http://schemas.microsoft.com/office/2007/relationships/hdphoto" Target="../media/hdphoto27.wdp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45.png"/><Relationship Id="rId24" Type="http://schemas.openxmlformats.org/officeDocument/2006/relationships/audio" Target="../media/audio1.wav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23" Type="http://schemas.microsoft.com/office/2007/relationships/hdphoto" Target="../media/hdphoto30.wdp"/><Relationship Id="rId28" Type="http://schemas.openxmlformats.org/officeDocument/2006/relationships/image" Target="../media/image53.gif"/><Relationship Id="rId10" Type="http://schemas.microsoft.com/office/2007/relationships/hdphoto" Target="../media/hdphoto24.wdp"/><Relationship Id="rId19" Type="http://schemas.openxmlformats.org/officeDocument/2006/relationships/slide" Target="slide3.xml"/><Relationship Id="rId4" Type="http://schemas.microsoft.com/office/2007/relationships/hdphoto" Target="../media/hdphoto21.wdp"/><Relationship Id="rId9" Type="http://schemas.openxmlformats.org/officeDocument/2006/relationships/image" Target="../media/image44.png"/><Relationship Id="rId14" Type="http://schemas.microsoft.com/office/2007/relationships/hdphoto" Target="../media/hdphoto26.wdp"/><Relationship Id="rId22" Type="http://schemas.openxmlformats.org/officeDocument/2006/relationships/image" Target="../media/image50.png"/><Relationship Id="rId27" Type="http://schemas.microsoft.com/office/2007/relationships/hdphoto" Target="../media/hdphoto3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33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slide" Target="slide14.xml"/><Relationship Id="rId4" Type="http://schemas.microsoft.com/office/2007/relationships/hdphoto" Target="../media/hdphoto3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7.png"/><Relationship Id="rId7" Type="http://schemas.microsoft.com/office/2007/relationships/hdphoto" Target="../media/hdphoto35.wdp"/><Relationship Id="rId12" Type="http://schemas.microsoft.com/office/2007/relationships/hdphoto" Target="../media/hdphoto3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slide" Target="slide3.xml"/><Relationship Id="rId10" Type="http://schemas.openxmlformats.org/officeDocument/2006/relationships/image" Target="../media/image60.png"/><Relationship Id="rId4" Type="http://schemas.microsoft.com/office/2007/relationships/hdphoto" Target="../media/hdphoto34.wdp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54.jpeg"/><Relationship Id="rId7" Type="http://schemas.openxmlformats.org/officeDocument/2006/relationships/image" Target="../media/image63.png"/><Relationship Id="rId12" Type="http://schemas.microsoft.com/office/2007/relationships/hdphoto" Target="../media/hdphoto3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microsoft.com/office/2007/relationships/hdphoto" Target="../media/hdphoto39.wdp"/><Relationship Id="rId4" Type="http://schemas.openxmlformats.org/officeDocument/2006/relationships/slide" Target="slide3.xml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5" Type="http://schemas.openxmlformats.org/officeDocument/2006/relationships/image" Target="../media/image62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5" Type="http://schemas.openxmlformats.org/officeDocument/2006/relationships/image" Target="../media/image62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10.png"/><Relationship Id="rId18" Type="http://schemas.microsoft.com/office/2007/relationships/hdphoto" Target="../media/hdphoto5.wdp"/><Relationship Id="rId26" Type="http://schemas.openxmlformats.org/officeDocument/2006/relationships/image" Target="../media/image16.pn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microsoft.com/office/2007/relationships/hdphoto" Target="../media/hdphoto8.wdp"/><Relationship Id="rId2" Type="http://schemas.openxmlformats.org/officeDocument/2006/relationships/image" Target="../media/image4.jpeg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5" Type="http://schemas.openxmlformats.org/officeDocument/2006/relationships/slide" Target="slide4.xml"/><Relationship Id="rId15" Type="http://schemas.openxmlformats.org/officeDocument/2006/relationships/image" Target="../media/image11.png"/><Relationship Id="rId23" Type="http://schemas.openxmlformats.org/officeDocument/2006/relationships/slide" Target="slide13.xml"/><Relationship Id="rId28" Type="http://schemas.openxmlformats.org/officeDocument/2006/relationships/slide" Target="slide19.xml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slide" Target="slide12.xml"/><Relationship Id="rId22" Type="http://schemas.microsoft.com/office/2007/relationships/hdphoto" Target="../media/hdphoto7.wdp"/><Relationship Id="rId27" Type="http://schemas.microsoft.com/office/2007/relationships/hdphoto" Target="../media/hdphoto9.wdp"/><Relationship Id="rId30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9.png"/><Relationship Id="rId7" Type="http://schemas.openxmlformats.org/officeDocument/2006/relationships/slide" Target="slide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11.wdp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3.wdp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3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10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9.xml"/><Relationship Id="rId5" Type="http://schemas.openxmlformats.org/officeDocument/2006/relationships/image" Target="../media/image28.jpeg"/><Relationship Id="rId15" Type="http://schemas.openxmlformats.org/officeDocument/2006/relationships/image" Target="../media/image32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slide" Target="slide8.xml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microsoft.com/office/2007/relationships/hdphoto" Target="../media/hdphoto17.wdp"/><Relationship Id="rId17" Type="http://schemas.openxmlformats.org/officeDocument/2006/relationships/image" Target="../media/image35.png"/><Relationship Id="rId2" Type="http://schemas.openxmlformats.org/officeDocument/2006/relationships/image" Target="../media/image26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microsoft.com/office/2007/relationships/hdphoto" Target="../media/hdphoto18.wdp"/><Relationship Id="rId10" Type="http://schemas.microsoft.com/office/2007/relationships/hdphoto" Target="../media/hdphoto16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4008" y="1124744"/>
            <a:ext cx="3744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Путешествие </a:t>
            </a:r>
          </a:p>
          <a:p>
            <a:pPr algn="ctr"/>
            <a:r>
              <a:rPr lang="ru-RU" sz="32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 сказочными героями</a:t>
            </a:r>
          </a:p>
          <a:p>
            <a:pPr algn="ctr"/>
            <a:r>
              <a:rPr lang="ru-RU" sz="32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в страну «Экономику» </a:t>
            </a: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89040"/>
            <a:ext cx="2882540" cy="10666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60032" y="4365104"/>
            <a:ext cx="3924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Косолапова Ольга </a:t>
            </a: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Александровна, </a:t>
            </a:r>
          </a:p>
          <a:p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Лизунова </a:t>
            </a:r>
            <a:r>
              <a:rPr lang="ru-RU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Оксанв</a:t>
            </a: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Владимировна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6488668"/>
            <a:ext cx="1886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 Самара</a:t>
            </a:r>
            <a:r>
              <a:rPr lang="ru-RU" b="1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2022г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322050" cy="14401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251">
            <a:off x="5077565" y="3599588"/>
            <a:ext cx="33226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45" y="2704407"/>
            <a:ext cx="33226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5446824" y="2125087"/>
            <a:ext cx="3008067" cy="18002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Попробуй еще раз!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нажми сюда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3" b="100000" l="0" r="98000">
                        <a14:foregroundMark x1="52571" y1="35567" x2="52571" y2="35567"/>
                        <a14:foregroundMark x1="65714" y1="43299" x2="65714" y2="43299"/>
                        <a14:foregroundMark x1="39143" y1="42784" x2="39143" y2="42784"/>
                        <a14:foregroundMark x1="32286" y1="31959" x2="60000" y2="41237"/>
                        <a14:foregroundMark x1="85714" y1="37113" x2="47429" y2="20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6" y="5514573"/>
            <a:ext cx="2294459" cy="1271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56" y="5555871"/>
            <a:ext cx="2425452" cy="12962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94" y="5648423"/>
            <a:ext cx="1984706" cy="10338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10" b="896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26" y="5659346"/>
            <a:ext cx="1783498" cy="1152092"/>
          </a:xfrm>
          <a:prstGeom prst="rect">
            <a:avLst/>
          </a:prstGeom>
        </p:spPr>
      </p:pic>
      <p:pic>
        <p:nvPicPr>
          <p:cNvPr id="17" name="Рисунок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1" y="0"/>
            <a:ext cx="2085634" cy="18692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07" y="1711269"/>
            <a:ext cx="615950" cy="171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16" y="5550800"/>
            <a:ext cx="10858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31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322050" cy="14401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251">
            <a:off x="5077565" y="3599588"/>
            <a:ext cx="33226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45" y="2704407"/>
            <a:ext cx="33226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5446824" y="2125087"/>
            <a:ext cx="3008067" cy="18002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Молодец!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продолжения  нажми сюда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3" b="100000" l="0" r="98000">
                        <a14:foregroundMark x1="52571" y1="35567" x2="52571" y2="35567"/>
                        <a14:foregroundMark x1="65714" y1="43299" x2="65714" y2="43299"/>
                        <a14:foregroundMark x1="39143" y1="42784" x2="39143" y2="42784"/>
                        <a14:foregroundMark x1="32286" y1="31959" x2="60000" y2="41237"/>
                        <a14:foregroundMark x1="85714" y1="37113" x2="47429" y2="20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6" y="5514573"/>
            <a:ext cx="2294459" cy="1271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56" y="5555871"/>
            <a:ext cx="2425452" cy="12962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94" y="5648423"/>
            <a:ext cx="1984706" cy="10338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10" b="896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26" y="5659346"/>
            <a:ext cx="1783498" cy="11520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5" y="5365552"/>
            <a:ext cx="1307375" cy="130737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436" y="5424987"/>
            <a:ext cx="13112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" y="4318725"/>
            <a:ext cx="1784191" cy="9011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66" y="4142682"/>
            <a:ext cx="1119945" cy="1119945"/>
          </a:xfrm>
          <a:prstGeom prst="rect">
            <a:avLst/>
          </a:prstGeom>
        </p:spPr>
      </p:pic>
      <p:pic>
        <p:nvPicPr>
          <p:cNvPr id="17" name="Рисунок 1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1" y="0"/>
            <a:ext cx="2085634" cy="18692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07" y="1711269"/>
            <a:ext cx="615950" cy="171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3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8" y="0"/>
            <a:ext cx="9164577" cy="6858000"/>
          </a:xfrm>
          <a:prstGeom prst="rect">
            <a:avLst/>
          </a:prstGeom>
        </p:spPr>
      </p:pic>
      <p:sp>
        <p:nvSpPr>
          <p:cNvPr id="4" name="Блок-схема: знак завершения 3"/>
          <p:cNvSpPr/>
          <p:nvPr/>
        </p:nvSpPr>
        <p:spPr>
          <a:xfrm>
            <a:off x="251520" y="321292"/>
            <a:ext cx="7992888" cy="1152128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У тебя есть </a:t>
            </a:r>
            <a:r>
              <a:rPr lang="ru-RU" sz="2000" b="1" dirty="0">
                <a:solidFill>
                  <a:srgbClr val="FF0000"/>
                </a:solidFill>
              </a:rPr>
              <a:t>10 </a:t>
            </a:r>
            <a:r>
              <a:rPr lang="ru-RU" b="1" dirty="0">
                <a:solidFill>
                  <a:srgbClr val="FF0000"/>
                </a:solidFill>
              </a:rPr>
              <a:t>монет</a:t>
            </a:r>
            <a:r>
              <a:rPr lang="ru-RU" b="1" dirty="0"/>
              <a:t>. </a:t>
            </a:r>
          </a:p>
          <a:p>
            <a:pPr algn="ctr"/>
            <a:r>
              <a:rPr lang="ru-RU" b="1" dirty="0"/>
              <a:t>Купи  овощи и фрукты, не потратив больше монет, чем у тебя есть.</a:t>
            </a:r>
          </a:p>
          <a:p>
            <a:pPr algn="ctr"/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33358"/>
            <a:ext cx="1872208" cy="1106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811" y1="63684" x2="9811" y2="6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642337"/>
            <a:ext cx="1728192" cy="10251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0" l="0" r="99778">
                        <a14:backgroundMark x1="86667" y1="59000" x2="64889" y2="92000"/>
                        <a14:backgroundMark x1="82667" y1="56333" x2="70667" y2="72000"/>
                        <a14:backgroundMark x1="66000" y1="73000" x2="66000" y2="73000"/>
                        <a14:backgroundMark x1="70667" y1="65000" x2="70667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5" y="5505894"/>
            <a:ext cx="2267743" cy="1463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10" y="5533358"/>
            <a:ext cx="2192103" cy="1243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30" b="96175" l="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24" y="3212976"/>
            <a:ext cx="1581074" cy="14127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140" l="313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95" y="3431248"/>
            <a:ext cx="1957814" cy="14224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09" y="3510179"/>
            <a:ext cx="2497409" cy="16649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62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72" y="3510179"/>
            <a:ext cx="2219722" cy="1511167"/>
          </a:xfrm>
          <a:prstGeom prst="rect">
            <a:avLst/>
          </a:prstGeom>
        </p:spPr>
      </p:pic>
      <p:pic>
        <p:nvPicPr>
          <p:cNvPr id="14" name="Рисунок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60" b="89901" l="98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33" y="3929189"/>
            <a:ext cx="2658573" cy="18377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26" y="939475"/>
            <a:ext cx="609476" cy="529642"/>
          </a:xfrm>
          <a:prstGeom prst="rect">
            <a:avLst/>
          </a:prstGeom>
        </p:spPr>
      </p:pic>
      <p:pic>
        <p:nvPicPr>
          <p:cNvPr id="4099" name="Picture 3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58" y="6235445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52" y="6263134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65" y="6342566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18" y="6342566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72" y="6342566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364" y="6329574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72" y="6329574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24" y="6228741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1" y="4000649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53" y="4407837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91121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61" y="4478129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>
            <a:hlinkClick r:id="" action="ppaction://noaction" highlightClick="1">
              <a:snd r:embed="rId2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02" y="4393348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76" y="938892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04" y="938891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57" y="938890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62" y="938889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849" y="954715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801" y="954714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72" y="969955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933" y="969955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55" y="969954"/>
            <a:ext cx="609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7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60" y="-78748"/>
            <a:ext cx="4785376" cy="4785376"/>
          </a:xfrm>
          <a:prstGeom prst="rect">
            <a:avLst/>
          </a:prstGeom>
        </p:spPr>
      </p:pic>
      <p:sp>
        <p:nvSpPr>
          <p:cNvPr id="19" name="Горизонтальный свиток 18"/>
          <p:cNvSpPr/>
          <p:nvPr/>
        </p:nvSpPr>
        <p:spPr>
          <a:xfrm>
            <a:off x="2164420" y="4204589"/>
            <a:ext cx="4999481" cy="2015724"/>
          </a:xfrm>
          <a:prstGeom prst="horizontalScroll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Молодец!!!</a:t>
            </a:r>
          </a:p>
        </p:txBody>
      </p:sp>
      <p:pic>
        <p:nvPicPr>
          <p:cNvPr id="2" name="Рисунок 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49" y="1617459"/>
            <a:ext cx="5115223" cy="184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6" y="0"/>
            <a:ext cx="9152745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251520" y="3246120"/>
            <a:ext cx="6601906" cy="1872208"/>
          </a:xfrm>
          <a:prstGeom prst="horizont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Поляна вопросов от </a:t>
            </a:r>
            <a:r>
              <a:rPr lang="ru-RU" sz="3600" b="1" dirty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Незнайки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81" l="97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21" y="2204864"/>
            <a:ext cx="3097518" cy="4437112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3615" y1="58308" x2="23615" y2="58308"/>
                        <a14:backgroundMark x1="75615" y1="71923" x2="75615" y2="71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728267"/>
            <a:ext cx="2197224" cy="219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3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53" l="9712" r="972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43" y="3823816"/>
            <a:ext cx="2142420" cy="3068960"/>
          </a:xfrm>
          <a:prstGeom prst="rect">
            <a:avLst/>
          </a:prstGeom>
        </p:spPr>
      </p:pic>
      <p:sp>
        <p:nvSpPr>
          <p:cNvPr id="4" name="Блок-схема: знак завершения 3"/>
          <p:cNvSpPr/>
          <p:nvPr/>
        </p:nvSpPr>
        <p:spPr>
          <a:xfrm>
            <a:off x="467544" y="476672"/>
            <a:ext cx="4824536" cy="1080120"/>
          </a:xfrm>
          <a:prstGeom prst="flowChartTermina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Информация, которая помогает купить или продать товар?</a:t>
            </a: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467544" y="2132856"/>
            <a:ext cx="4824536" cy="1080120"/>
          </a:xfrm>
          <a:prstGeom prst="flowChartTermina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Денежная единица России?</a:t>
            </a: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467544" y="3815671"/>
            <a:ext cx="4824536" cy="1008112"/>
          </a:xfrm>
          <a:prstGeom prst="flowChartTermina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Место где можно купить или продать товар?</a:t>
            </a: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467544" y="5391945"/>
            <a:ext cx="4824536" cy="1008112"/>
          </a:xfrm>
          <a:prstGeom prst="flowChartTermina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Где хранятся деньги?</a:t>
            </a: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89958" l="10000" r="93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73" y="0"/>
            <a:ext cx="1646312" cy="14755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79" y="477404"/>
            <a:ext cx="1936993" cy="1195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40" y="2132856"/>
            <a:ext cx="1964533" cy="10659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40" y="3429000"/>
            <a:ext cx="1845289" cy="14199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40" y="5013176"/>
            <a:ext cx="1845289" cy="1527944"/>
          </a:xfrm>
          <a:prstGeom prst="rect">
            <a:avLst/>
          </a:prstGeom>
        </p:spPr>
      </p:pic>
      <p:sp>
        <p:nvSpPr>
          <p:cNvPr id="14" name="Стрелка вверх 13"/>
          <p:cNvSpPr/>
          <p:nvPr/>
        </p:nvSpPr>
        <p:spPr>
          <a:xfrm rot="1620502">
            <a:off x="5811670" y="1457204"/>
            <a:ext cx="3172401" cy="253978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Молодец!</a:t>
            </a:r>
          </a:p>
          <a:p>
            <a:pPr algn="ctr"/>
            <a:r>
              <a:rPr lang="ru-RU" dirty="0"/>
              <a:t>Для продолжения  нажми сюда </a:t>
            </a:r>
          </a:p>
        </p:txBody>
      </p:sp>
    </p:spTree>
    <p:extLst>
      <p:ext uri="{BB962C8B-B14F-4D97-AF65-F5344CB8AC3E}">
        <p14:creationId xmlns:p14="http://schemas.microsoft.com/office/powerpoint/2010/main" val="23555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Блок-схема: знак завершения 4"/>
          <p:cNvSpPr/>
          <p:nvPr/>
        </p:nvSpPr>
        <p:spPr>
          <a:xfrm>
            <a:off x="2267744" y="143361"/>
            <a:ext cx="4608512" cy="1512168"/>
          </a:xfrm>
          <a:prstGeom prst="flowChartTermina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Что такое цена?</a:t>
            </a:r>
          </a:p>
        </p:txBody>
      </p:sp>
      <p:sp>
        <p:nvSpPr>
          <p:cNvPr id="2" name="Багетная рамка 1">
            <a:hlinkClick r:id="rId4" action="ppaction://hlinksldjump"/>
          </p:cNvPr>
          <p:cNvSpPr/>
          <p:nvPr/>
        </p:nvSpPr>
        <p:spPr>
          <a:xfrm>
            <a:off x="288571" y="2554076"/>
            <a:ext cx="2699253" cy="1898909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Стоимость товара</a:t>
            </a:r>
          </a:p>
        </p:txBody>
      </p:sp>
      <p:sp>
        <p:nvSpPr>
          <p:cNvPr id="9" name="Багетная рамка 8">
            <a:hlinkClick r:id="rId5" action="ppaction://hlinksldjump"/>
          </p:cNvPr>
          <p:cNvSpPr/>
          <p:nvPr/>
        </p:nvSpPr>
        <p:spPr>
          <a:xfrm>
            <a:off x="3462717" y="2554076"/>
            <a:ext cx="2512836" cy="189891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цифры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>
            <a:hlinkClick r:id="rId6" action="ppaction://hlinksldjump"/>
          </p:cNvPr>
          <p:cNvSpPr/>
          <p:nvPr/>
        </p:nvSpPr>
        <p:spPr>
          <a:xfrm>
            <a:off x="6533841" y="2554076"/>
            <a:ext cx="2430647" cy="1898910"/>
          </a:xfrm>
          <a:prstGeom prst="beve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 этикетка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игрушках</a:t>
            </a:r>
          </a:p>
        </p:txBody>
      </p:sp>
    </p:spTree>
    <p:extLst>
      <p:ext uri="{BB962C8B-B14F-4D97-AF65-F5344CB8AC3E}">
        <p14:creationId xmlns:p14="http://schemas.microsoft.com/office/powerpoint/2010/main" val="389603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89958" l="10000" r="96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59" y="-99392"/>
            <a:ext cx="2466491" cy="2210592"/>
          </a:xfrm>
          <a:prstGeom prst="rect">
            <a:avLst/>
          </a:prstGeom>
        </p:spPr>
      </p:pic>
      <p:sp>
        <p:nvSpPr>
          <p:cNvPr id="5" name="Блок-схема: знак завершения 4"/>
          <p:cNvSpPr/>
          <p:nvPr/>
        </p:nvSpPr>
        <p:spPr>
          <a:xfrm>
            <a:off x="323528" y="116632"/>
            <a:ext cx="4608512" cy="1512168"/>
          </a:xfrm>
          <a:prstGeom prst="flowChartTermina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Что такое цена?</a:t>
            </a: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893812" y="3048030"/>
            <a:ext cx="7128792" cy="1317800"/>
          </a:xfrm>
          <a:prstGeom prst="flowChartTermina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Что по твоему дороже?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Поясни, почему ты так считаешь?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43">
                        <a14:foregroundMark x1="37956" y1="34267" x2="54968" y2="36000"/>
                        <a14:foregroundMark x1="52466" y1="5933" x2="52466" y2="5933"/>
                        <a14:foregroundMark x1="55897" y1="7200" x2="55897" y2="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41" y="4452985"/>
            <a:ext cx="1989244" cy="2132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5" b="89805" l="5500" r="95900">
                        <a14:backgroundMark x1="29200" y1="78561" x2="29200" y2="78561"/>
                        <a14:backgroundMark x1="53800" y1="76162" x2="53800" y2="76162"/>
                        <a14:backgroundMark x1="58300" y1="73913" x2="65900" y2="70165"/>
                        <a14:backgroundMark x1="48700" y1="75112" x2="48700" y2="75112"/>
                        <a14:backgroundMark x1="29000" y1="79010" x2="29000" y2="79010"/>
                        <a14:backgroundMark x1="24300" y1="79010" x2="24300" y2="79010"/>
                        <a14:backgroundMark x1="20800" y1="76612" x2="20800" y2="7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305" y="4005064"/>
            <a:ext cx="4420255" cy="3028700"/>
          </a:xfrm>
          <a:prstGeom prst="rect">
            <a:avLst/>
          </a:prstGeom>
        </p:spPr>
      </p:pic>
      <p:sp>
        <p:nvSpPr>
          <p:cNvPr id="2" name="Багетная рамка 1"/>
          <p:cNvSpPr/>
          <p:nvPr/>
        </p:nvSpPr>
        <p:spPr>
          <a:xfrm>
            <a:off x="288571" y="2554076"/>
            <a:ext cx="2699253" cy="1898909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Стоимость товара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3462717" y="2554076"/>
            <a:ext cx="2512836" cy="189891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цифры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6533841" y="2554076"/>
            <a:ext cx="2430647" cy="1898910"/>
          </a:xfrm>
          <a:prstGeom prst="beve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Этикетка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игрушках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9" y="2256882"/>
            <a:ext cx="2344235" cy="23442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66" y="4241607"/>
            <a:ext cx="2344235" cy="2344235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2324001" y="140353"/>
            <a:ext cx="4209840" cy="207740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справился с заданием!</a:t>
            </a:r>
          </a:p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Нажми продолжить.</a:t>
            </a:r>
          </a:p>
        </p:txBody>
      </p:sp>
    </p:spTree>
    <p:extLst>
      <p:ext uri="{BB962C8B-B14F-4D97-AF65-F5344CB8AC3E}">
        <p14:creationId xmlns:p14="http://schemas.microsoft.com/office/powerpoint/2010/main" val="10210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5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2" grpId="0" animBg="1"/>
      <p:bldP spid="9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89958" l="10000" r="96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59" y="-99392"/>
            <a:ext cx="2466491" cy="2210592"/>
          </a:xfrm>
          <a:prstGeom prst="rect">
            <a:avLst/>
          </a:prstGeom>
        </p:spPr>
      </p:pic>
      <p:sp>
        <p:nvSpPr>
          <p:cNvPr id="5" name="Блок-схема: знак завершения 4"/>
          <p:cNvSpPr/>
          <p:nvPr/>
        </p:nvSpPr>
        <p:spPr>
          <a:xfrm>
            <a:off x="323528" y="116632"/>
            <a:ext cx="4608512" cy="1512168"/>
          </a:xfrm>
          <a:prstGeom prst="flowChartTermina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Что такое цена?</a:t>
            </a:r>
          </a:p>
        </p:txBody>
      </p:sp>
      <p:sp>
        <p:nvSpPr>
          <p:cNvPr id="2" name="Багетная рамка 1"/>
          <p:cNvSpPr/>
          <p:nvPr/>
        </p:nvSpPr>
        <p:spPr>
          <a:xfrm>
            <a:off x="288571" y="2554076"/>
            <a:ext cx="2699253" cy="1898909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Стоимость товара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3462717" y="2554076"/>
            <a:ext cx="2512836" cy="189891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цифры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6533841" y="2554076"/>
            <a:ext cx="2430647" cy="1898910"/>
          </a:xfrm>
          <a:prstGeom prst="beve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Этикетка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игрушках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74" y="2917870"/>
            <a:ext cx="1171321" cy="1171321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5076056" y="476672"/>
            <a:ext cx="1944098" cy="129614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Попробуй еще раз</a:t>
            </a:r>
          </a:p>
        </p:txBody>
      </p:sp>
    </p:spTree>
    <p:extLst>
      <p:ext uri="{BB962C8B-B14F-4D97-AF65-F5344CB8AC3E}">
        <p14:creationId xmlns:p14="http://schemas.microsoft.com/office/powerpoint/2010/main" val="11309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89958" l="10000" r="96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59" y="-99392"/>
            <a:ext cx="2466491" cy="2210592"/>
          </a:xfrm>
          <a:prstGeom prst="rect">
            <a:avLst/>
          </a:prstGeom>
        </p:spPr>
      </p:pic>
      <p:sp>
        <p:nvSpPr>
          <p:cNvPr id="5" name="Блок-схема: знак завершения 4"/>
          <p:cNvSpPr/>
          <p:nvPr/>
        </p:nvSpPr>
        <p:spPr>
          <a:xfrm>
            <a:off x="323528" y="116632"/>
            <a:ext cx="4608512" cy="1512168"/>
          </a:xfrm>
          <a:prstGeom prst="flowChartTermina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Что такое цена?</a:t>
            </a:r>
          </a:p>
        </p:txBody>
      </p:sp>
      <p:sp>
        <p:nvSpPr>
          <p:cNvPr id="2" name="Багетная рамка 1"/>
          <p:cNvSpPr/>
          <p:nvPr/>
        </p:nvSpPr>
        <p:spPr>
          <a:xfrm>
            <a:off x="288571" y="2554076"/>
            <a:ext cx="2699253" cy="1898909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Стоимость товара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3462717" y="2554076"/>
            <a:ext cx="2512836" cy="189891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цифры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6533841" y="2554076"/>
            <a:ext cx="2430647" cy="1898910"/>
          </a:xfrm>
          <a:prstGeom prst="beve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Этикетка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игрушках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70" y="2896762"/>
            <a:ext cx="1169987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трелка вправо 11"/>
          <p:cNvSpPr/>
          <p:nvPr/>
        </p:nvSpPr>
        <p:spPr>
          <a:xfrm>
            <a:off x="5003504" y="476672"/>
            <a:ext cx="1944098" cy="129614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Попробуй еще раз</a:t>
            </a:r>
          </a:p>
        </p:txBody>
      </p:sp>
    </p:spTree>
    <p:extLst>
      <p:ext uri="{BB962C8B-B14F-4D97-AF65-F5344CB8AC3E}">
        <p14:creationId xmlns:p14="http://schemas.microsoft.com/office/powerpoint/2010/main" val="38955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716016" y="980728"/>
            <a:ext cx="3672408" cy="37444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spc="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Молодец!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Ты выполнил все задания и можешь продолжить свое путешествие.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39296"/>
            <a:ext cx="8820472" cy="6643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" y="-13320"/>
            <a:ext cx="9144000" cy="694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16016" y="908720"/>
            <a:ext cx="3456384" cy="3600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Дорогие ребята!  Мы рады пригласить вас в наше путешествие в страну – Экономику!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Чтобы попасть в эту страну вам нужно будет выполнить задания на станциях.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84984"/>
            <a:ext cx="3009900" cy="14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000" y1="27509" x2="14000" y2="27509"/>
                        <a14:foregroundMark x1="22500" y1="23420" x2="22500" y2="23420"/>
                        <a14:foregroundMark x1="18500" y1="22677" x2="18500" y2="22677"/>
                        <a14:foregroundMark x1="21000" y1="25279" x2="21000" y2="25279"/>
                        <a14:foregroundMark x1="78500" y1="27509" x2="78500" y2="27509"/>
                        <a14:foregroundMark x1="85500" y1="16357" x2="85500" y2="16357"/>
                        <a14:foregroundMark x1="84000" y1="11896" x2="84000" y2="11896"/>
                        <a14:foregroundMark x1="75000" y1="5576" x2="75000" y2="5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20067"/>
            <a:ext cx="1944216" cy="2725568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0000" l="10000" r="100000">
                        <a14:backgroundMark x1="48923" y1="79692" x2="48923" y2="79692"/>
                        <a14:backgroundMark x1="72615" y1="75231" x2="72615" y2="75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66" y="6012078"/>
            <a:ext cx="933557" cy="933557"/>
          </a:xfrm>
          <a:prstGeom prst="rect">
            <a:avLst/>
          </a:prstGeom>
        </p:spPr>
      </p:pic>
      <p:pic>
        <p:nvPicPr>
          <p:cNvPr id="307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68" y="5799945"/>
            <a:ext cx="1053284" cy="105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37" y="4953000"/>
            <a:ext cx="1905000" cy="1905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56893"/>
            <a:ext cx="643925" cy="64392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907704" y="612993"/>
            <a:ext cx="6325184" cy="5456022"/>
            <a:chOff x="1907704" y="612993"/>
            <a:chExt cx="6325184" cy="545602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431" y="1615511"/>
              <a:ext cx="829610" cy="833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3354" y="883774"/>
              <a:ext cx="1167326" cy="117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Рисунок 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545" r="94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463" y="1196752"/>
              <a:ext cx="2504255" cy="2504255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100000" l="9890" r="89744">
                          <a14:foregroundMark x1="49451" y1="77667" x2="49451" y2="77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390" y="795943"/>
              <a:ext cx="823426" cy="904864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1667" r="100000">
                          <a14:foregroundMark x1="28333" y1="32979" x2="28333" y2="32979"/>
                          <a14:foregroundMark x1="29000" y1="27234" x2="29000" y2="27234"/>
                          <a14:foregroundMark x1="23667" y1="19362" x2="23667" y2="19362"/>
                          <a14:foregroundMark x1="20833" y1="30851" x2="20833" y2="30851"/>
                          <a14:foregroundMark x1="70333" y1="27234" x2="70333" y2="27234"/>
                          <a14:foregroundMark x1="74833" y1="18511" x2="74833" y2="18511"/>
                          <a14:foregroundMark x1="76167" y1="24681" x2="76167" y2="24681"/>
                          <a14:foregroundMark x1="77167" y1="29574" x2="77167" y2="29574"/>
                          <a14:foregroundMark x1="52833" y1="84043" x2="52833" y2="84043"/>
                          <a14:foregroundMark x1="38000" y1="87234" x2="38000" y2="87234"/>
                          <a14:foregroundMark x1="61000" y1="85532" x2="61000" y2="85532"/>
                          <a14:foregroundMark x1="23833" y1="86596" x2="23833" y2="86596"/>
                          <a14:foregroundMark x1="30667" y1="86596" x2="30667" y2="86596"/>
                          <a14:foregroundMark x1="35833" y1="84255" x2="35833" y2="84255"/>
                          <a14:foregroundMark x1="64000" y1="85957" x2="64000" y2="85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304" y="2347436"/>
              <a:ext cx="1610560" cy="126160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915" b="100000" l="10000" r="100000">
                          <a14:foregroundMark x1="72667" y1="18723" x2="72667" y2="18723"/>
                          <a14:foregroundMark x1="74667" y1="21702" x2="74667" y2="21702"/>
                          <a14:foregroundMark x1="79500" y1="13191" x2="79500" y2="13191"/>
                          <a14:foregroundMark x1="77667" y1="11064" x2="77667" y2="11064"/>
                          <a14:foregroundMark x1="74333" y1="10426" x2="74333" y2="10426"/>
                          <a14:foregroundMark x1="76167" y1="18723" x2="76167" y2="18723"/>
                          <a14:foregroundMark x1="31500" y1="53191" x2="31500" y2="53191"/>
                          <a14:foregroundMark x1="58667" y1="88511" x2="58667" y2="88511"/>
                          <a14:foregroundMark x1="37833" y1="90213" x2="37833" y2="90213"/>
                          <a14:foregroundMark x1="61500" y1="88085" x2="61500" y2="88085"/>
                          <a14:foregroundMark x1="35000" y1="88511" x2="35000" y2="885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944" y="4235275"/>
              <a:ext cx="2340944" cy="1833740"/>
            </a:xfrm>
            <a:prstGeom prst="rect">
              <a:avLst/>
            </a:prstGeom>
          </p:spPr>
        </p:pic>
        <p:pic>
          <p:nvPicPr>
            <p:cNvPr id="14" name="Рисунок 13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9149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612993"/>
              <a:ext cx="2343684" cy="1835886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100000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641" y="3208065"/>
              <a:ext cx="1598948" cy="1252509"/>
            </a:xfrm>
            <a:prstGeom prst="rect">
              <a:avLst/>
            </a:prstGeom>
          </p:spPr>
        </p:pic>
        <p:pic>
          <p:nvPicPr>
            <p:cNvPr id="16" name="Рисунок 15">
              <a:hlinkClick r:id="rId28" action="ppaction://hlinksldjump"/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backgroundMark x1="26923" y1="74846" x2="26923" y2="74846"/>
                          <a14:backgroundMark x1="54769" y1="79923" x2="54769" y2="79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959" y="3208065"/>
              <a:ext cx="1477144" cy="1477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43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8"/>
            <a:ext cx="9144000" cy="6850991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5220072" y="1896503"/>
            <a:ext cx="3419872" cy="199450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latin typeface="Times New Roman" pitchFamily="18" charset="0"/>
                <a:cs typeface="Times New Roman" pitchFamily="18" charset="0"/>
              </a:rPr>
              <a:t>Для чего нужны деньги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67" l="9890" r="89744">
                        <a14:foregroundMark x1="49451" y1="82000" x2="49451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32" y="2355007"/>
            <a:ext cx="490260" cy="8579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3000" l="1100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65104"/>
            <a:ext cx="2088232" cy="2088232"/>
          </a:xfrm>
          <a:prstGeom prst="rect">
            <a:avLst/>
          </a:prstGeom>
        </p:spPr>
      </p:pic>
      <p:sp>
        <p:nvSpPr>
          <p:cNvPr id="13" name="Облако 12">
            <a:hlinkClick r:id="rId7" action="ppaction://hlinksldjump"/>
          </p:cNvPr>
          <p:cNvSpPr/>
          <p:nvPr/>
        </p:nvSpPr>
        <p:spPr>
          <a:xfrm>
            <a:off x="248399" y="306012"/>
            <a:ext cx="4104456" cy="120380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8" action="ppaction://hlinksldjump"/>
              </a:rPr>
              <a:t>Для покупки продуктов питания</a:t>
            </a:r>
            <a:endParaRPr lang="ru-RU" dirty="0"/>
          </a:p>
        </p:txBody>
      </p:sp>
      <p:sp>
        <p:nvSpPr>
          <p:cNvPr id="14" name="Облако 13"/>
          <p:cNvSpPr/>
          <p:nvPr/>
        </p:nvSpPr>
        <p:spPr>
          <a:xfrm>
            <a:off x="251520" y="1808822"/>
            <a:ext cx="4104456" cy="115212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9" action="ppaction://hlinksldjump"/>
              </a:rPr>
              <a:t>Играть</a:t>
            </a:r>
            <a:endParaRPr lang="ru-RU" dirty="0"/>
          </a:p>
        </p:txBody>
      </p:sp>
      <p:sp>
        <p:nvSpPr>
          <p:cNvPr id="15" name="Облако 14">
            <a:hlinkClick r:id="rId7" action="ppaction://hlinksldjump"/>
          </p:cNvPr>
          <p:cNvSpPr/>
          <p:nvPr/>
        </p:nvSpPr>
        <p:spPr>
          <a:xfrm>
            <a:off x="221933" y="3429000"/>
            <a:ext cx="4104456" cy="115213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7" action="ppaction://hlinksldjump"/>
              </a:rPr>
              <a:t>Кормить птичек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2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8"/>
            <a:ext cx="9144000" cy="6850991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5228098" y="1896503"/>
            <a:ext cx="3779912" cy="199450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latin typeface="Times New Roman" pitchFamily="18" charset="0"/>
                <a:cs typeface="Times New Roman" pitchFamily="18" charset="0"/>
              </a:rPr>
              <a:t>Ты ошибся!</a:t>
            </a:r>
          </a:p>
          <a:p>
            <a:pPr algn="ctr"/>
            <a:r>
              <a:rPr lang="ru-RU" b="1" spc="300" dirty="0">
                <a:latin typeface="Times New Roman" pitchFamily="18" charset="0"/>
                <a:cs typeface="Times New Roman" pitchFamily="18" charset="0"/>
              </a:rPr>
              <a:t>Попробуй еще раз!</a:t>
            </a:r>
          </a:p>
          <a:p>
            <a:pPr algn="ctr"/>
            <a:r>
              <a:rPr lang="ru-RU" b="1" spc="300" dirty="0">
                <a:latin typeface="Times New Roman" pitchFamily="18" charset="0"/>
                <a:cs typeface="Times New Roman" pitchFamily="18" charset="0"/>
              </a:rPr>
              <a:t>   нажми сюда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3000" l="1100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65104"/>
            <a:ext cx="2088232" cy="2088232"/>
          </a:xfrm>
          <a:prstGeom prst="rect">
            <a:avLst/>
          </a:prstGeom>
        </p:spPr>
      </p:pic>
      <p:sp>
        <p:nvSpPr>
          <p:cNvPr id="13" name="Облако 12">
            <a:hlinkClick r:id="rId5" action="ppaction://hlinksldjump"/>
          </p:cNvPr>
          <p:cNvSpPr/>
          <p:nvPr/>
        </p:nvSpPr>
        <p:spPr>
          <a:xfrm>
            <a:off x="251520" y="123584"/>
            <a:ext cx="4104456" cy="120380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Для покупки продуктов питания</a:t>
            </a:r>
          </a:p>
        </p:txBody>
      </p:sp>
      <p:sp>
        <p:nvSpPr>
          <p:cNvPr id="14" name="Облако 13"/>
          <p:cNvSpPr/>
          <p:nvPr/>
        </p:nvSpPr>
        <p:spPr>
          <a:xfrm>
            <a:off x="251520" y="1577500"/>
            <a:ext cx="4104456" cy="115212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Играть</a:t>
            </a:r>
          </a:p>
        </p:txBody>
      </p:sp>
      <p:sp>
        <p:nvSpPr>
          <p:cNvPr id="15" name="Облако 14"/>
          <p:cNvSpPr/>
          <p:nvPr/>
        </p:nvSpPr>
        <p:spPr>
          <a:xfrm>
            <a:off x="251520" y="3212974"/>
            <a:ext cx="4104456" cy="115213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Кормить птичек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297153"/>
            <a:ext cx="1080120" cy="1080120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2" b="8995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54" y="71126"/>
            <a:ext cx="2036683" cy="1825377"/>
          </a:xfrm>
          <a:prstGeom prst="rect">
            <a:avLst/>
          </a:prstGeom>
        </p:spPr>
      </p:pic>
      <p:sp>
        <p:nvSpPr>
          <p:cNvPr id="4" name="Стрелка вверх 3"/>
          <p:cNvSpPr/>
          <p:nvPr/>
        </p:nvSpPr>
        <p:spPr>
          <a:xfrm>
            <a:off x="7884368" y="1896503"/>
            <a:ext cx="504056" cy="1400649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4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8"/>
            <a:ext cx="9144000" cy="6850991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5220072" y="1896503"/>
            <a:ext cx="3419872" cy="199450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latin typeface="Times New Roman" pitchFamily="18" charset="0"/>
                <a:cs typeface="Times New Roman" pitchFamily="18" charset="0"/>
              </a:rPr>
              <a:t>Попробуй еще раз!</a:t>
            </a:r>
          </a:p>
          <a:p>
            <a:pPr algn="ctr"/>
            <a:r>
              <a:rPr lang="ru-RU" b="1" spc="300" dirty="0">
                <a:latin typeface="Times New Roman" pitchFamily="18" charset="0"/>
                <a:cs typeface="Times New Roman" pitchFamily="18" charset="0"/>
              </a:rPr>
              <a:t>нажми сюда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3000" l="1100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65104"/>
            <a:ext cx="2088232" cy="2088232"/>
          </a:xfrm>
          <a:prstGeom prst="rect">
            <a:avLst/>
          </a:prstGeom>
        </p:spPr>
      </p:pic>
      <p:sp>
        <p:nvSpPr>
          <p:cNvPr id="13" name="Облако 12">
            <a:hlinkClick r:id="rId5" action="ppaction://hlinksldjump"/>
          </p:cNvPr>
          <p:cNvSpPr/>
          <p:nvPr/>
        </p:nvSpPr>
        <p:spPr>
          <a:xfrm>
            <a:off x="251520" y="123584"/>
            <a:ext cx="4104456" cy="120380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Для покупки продуктов питания</a:t>
            </a:r>
          </a:p>
        </p:txBody>
      </p:sp>
      <p:sp>
        <p:nvSpPr>
          <p:cNvPr id="14" name="Облако 13"/>
          <p:cNvSpPr/>
          <p:nvPr/>
        </p:nvSpPr>
        <p:spPr>
          <a:xfrm>
            <a:off x="251520" y="1577500"/>
            <a:ext cx="4104456" cy="115212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Играть</a:t>
            </a:r>
          </a:p>
        </p:txBody>
      </p:sp>
      <p:sp>
        <p:nvSpPr>
          <p:cNvPr id="15" name="Облако 14"/>
          <p:cNvSpPr/>
          <p:nvPr/>
        </p:nvSpPr>
        <p:spPr>
          <a:xfrm>
            <a:off x="251520" y="3212974"/>
            <a:ext cx="4104456" cy="115213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Кормить птичек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93" y="1649506"/>
            <a:ext cx="1080120" cy="1080120"/>
          </a:xfrm>
          <a:prstGeom prst="rect">
            <a:avLst/>
          </a:prstGeom>
        </p:spPr>
      </p:pic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486" y="-113511"/>
            <a:ext cx="203676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92" y="1708939"/>
            <a:ext cx="61595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3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8"/>
            <a:ext cx="9144000" cy="6850991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5076056" y="1896503"/>
            <a:ext cx="4067944" cy="199450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300" dirty="0">
                <a:latin typeface="Times New Roman" pitchFamily="18" charset="0"/>
                <a:cs typeface="Times New Roman" pitchFamily="18" charset="0"/>
              </a:rPr>
              <a:t>Молодец!</a:t>
            </a:r>
          </a:p>
          <a:p>
            <a:pPr algn="ctr"/>
            <a:r>
              <a:rPr lang="ru-RU" b="1" spc="300" dirty="0">
                <a:latin typeface="Times New Roman" pitchFamily="18" charset="0"/>
                <a:cs typeface="Times New Roman" pitchFamily="18" charset="0"/>
              </a:rPr>
              <a:t>Для продолжения  нажми сюда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3000" l="1100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65104"/>
            <a:ext cx="2088232" cy="2088232"/>
          </a:xfrm>
          <a:prstGeom prst="rect">
            <a:avLst/>
          </a:prstGeom>
        </p:spPr>
      </p:pic>
      <p:sp>
        <p:nvSpPr>
          <p:cNvPr id="13" name="Облако 12">
            <a:hlinkClick r:id="rId5" action="ppaction://hlinksldjump"/>
          </p:cNvPr>
          <p:cNvSpPr/>
          <p:nvPr/>
        </p:nvSpPr>
        <p:spPr>
          <a:xfrm>
            <a:off x="251520" y="123584"/>
            <a:ext cx="4104456" cy="120380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Для покупки продуктов питания</a:t>
            </a:r>
          </a:p>
        </p:txBody>
      </p:sp>
      <p:sp>
        <p:nvSpPr>
          <p:cNvPr id="14" name="Облако 13"/>
          <p:cNvSpPr/>
          <p:nvPr/>
        </p:nvSpPr>
        <p:spPr>
          <a:xfrm>
            <a:off x="251520" y="1577500"/>
            <a:ext cx="4104456" cy="115212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Играть</a:t>
            </a:r>
          </a:p>
        </p:txBody>
      </p:sp>
      <p:sp>
        <p:nvSpPr>
          <p:cNvPr id="15" name="Облако 14"/>
          <p:cNvSpPr/>
          <p:nvPr/>
        </p:nvSpPr>
        <p:spPr>
          <a:xfrm>
            <a:off x="251520" y="3212974"/>
            <a:ext cx="4104456" cy="115213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Кормить птичек</a:t>
            </a:r>
          </a:p>
        </p:txBody>
      </p:sp>
      <p:pic>
        <p:nvPicPr>
          <p:cNvPr id="205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486" y="-113511"/>
            <a:ext cx="203676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67" y="1460731"/>
            <a:ext cx="61595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00385"/>
            <a:ext cx="1404156" cy="14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322050" cy="14401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251">
            <a:off x="5077565" y="3599588"/>
            <a:ext cx="33226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45" y="2704407"/>
            <a:ext cx="33226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5446824" y="2125087"/>
            <a:ext cx="3008067" cy="18002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Какие бывают деньги ?</a:t>
            </a:r>
          </a:p>
        </p:txBody>
      </p:sp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3" b="100000" l="0" r="98000">
                        <a14:foregroundMark x1="52571" y1="35567" x2="52571" y2="35567"/>
                        <a14:foregroundMark x1="65714" y1="43299" x2="65714" y2="43299"/>
                        <a14:foregroundMark x1="39143" y1="42784" x2="39143" y2="42784"/>
                        <a14:foregroundMark x1="32286" y1="31959" x2="60000" y2="41237"/>
                        <a14:foregroundMark x1="85714" y1="37113" x2="47429" y2="20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6" y="5514573"/>
            <a:ext cx="2294459" cy="1271786"/>
          </a:xfrm>
          <a:prstGeom prst="rect">
            <a:avLst/>
          </a:prstGeom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56" y="5555871"/>
            <a:ext cx="2425452" cy="1296219"/>
          </a:xfrm>
          <a:prstGeom prst="rect">
            <a:avLst/>
          </a:prstGeom>
        </p:spPr>
      </p:pic>
      <p:pic>
        <p:nvPicPr>
          <p:cNvPr id="10" name="Рисунок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94" y="5648423"/>
            <a:ext cx="1984706" cy="1033834"/>
          </a:xfrm>
          <a:prstGeom prst="rect">
            <a:avLst/>
          </a:prstGeom>
        </p:spPr>
      </p:pic>
      <p:pic>
        <p:nvPicPr>
          <p:cNvPr id="12" name="Рисунок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10" b="896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26" y="5659346"/>
            <a:ext cx="1783498" cy="11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322050" cy="14401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251">
            <a:off x="5077565" y="3599588"/>
            <a:ext cx="33226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45" y="2704407"/>
            <a:ext cx="33226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5446824" y="2125087"/>
            <a:ext cx="3008067" cy="18002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Попробуй еще раз!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нажми сюда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3" b="100000" l="0" r="98000">
                        <a14:foregroundMark x1="52571" y1="35567" x2="52571" y2="35567"/>
                        <a14:foregroundMark x1="65714" y1="43299" x2="65714" y2="43299"/>
                        <a14:foregroundMark x1="39143" y1="42784" x2="39143" y2="42784"/>
                        <a14:foregroundMark x1="32286" y1="31959" x2="60000" y2="41237"/>
                        <a14:foregroundMark x1="85714" y1="37113" x2="47429" y2="20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6" y="5514573"/>
            <a:ext cx="2294459" cy="1271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56" y="5555871"/>
            <a:ext cx="2425452" cy="12962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94" y="5648423"/>
            <a:ext cx="1984706" cy="10338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10" b="896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26" y="5659346"/>
            <a:ext cx="1783498" cy="1152092"/>
          </a:xfrm>
          <a:prstGeom prst="rect">
            <a:avLst/>
          </a:prstGeom>
        </p:spPr>
      </p:pic>
      <p:pic>
        <p:nvPicPr>
          <p:cNvPr id="17" name="Рисунок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1" y="0"/>
            <a:ext cx="2085634" cy="18692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07" y="1711269"/>
            <a:ext cx="615950" cy="171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22" y="5602757"/>
            <a:ext cx="10858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3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Экран (4:3)</PresentationFormat>
  <Paragraphs>83</Paragraphs>
  <Slides>19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53</cp:revision>
  <dcterms:modified xsi:type="dcterms:W3CDTF">2022-02-24T18:41:47Z</dcterms:modified>
</cp:coreProperties>
</file>